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6" r:id="rId4"/>
    <p:sldMasterId id="2147483660" r:id="rId5"/>
    <p:sldMasterId id="2147483670" r:id="rId6"/>
    <p:sldMasterId id="2147483680" r:id="rId7"/>
    <p:sldMasterId id="2147483690" r:id="rId8"/>
    <p:sldMasterId id="2147483700" r:id="rId9"/>
  </p:sldMasterIdLst>
  <p:notesMasterIdLst>
    <p:notesMasterId r:id="rId22"/>
  </p:notesMasterIdLst>
  <p:sldIdLst>
    <p:sldId id="301" r:id="rId10"/>
    <p:sldId id="300" r:id="rId11"/>
    <p:sldId id="312" r:id="rId12"/>
    <p:sldId id="313" r:id="rId13"/>
    <p:sldId id="302" r:id="rId14"/>
    <p:sldId id="303" r:id="rId15"/>
    <p:sldId id="305" r:id="rId16"/>
    <p:sldId id="309" r:id="rId17"/>
    <p:sldId id="306" r:id="rId18"/>
    <p:sldId id="307" r:id="rId19"/>
    <p:sldId id="308" r:id="rId20"/>
    <p:sldId id="31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1D3F26D-E604-497A-A4B7-14A5FF28B867}">
          <p14:sldIdLst>
            <p14:sldId id="301"/>
            <p14:sldId id="300"/>
            <p14:sldId id="312"/>
            <p14:sldId id="313"/>
            <p14:sldId id="302"/>
            <p14:sldId id="303"/>
            <p14:sldId id="305"/>
            <p14:sldId id="309"/>
            <p14:sldId id="306"/>
            <p14:sldId id="307"/>
            <p14:sldId id="308"/>
            <p14:sldId id="31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9DE9"/>
    <a:srgbClr val="00BFFF"/>
    <a:srgbClr val="2D2926"/>
    <a:srgbClr val="2C2926"/>
    <a:srgbClr val="FE5442"/>
    <a:srgbClr val="6F006F"/>
    <a:srgbClr val="DF1601"/>
    <a:srgbClr val="398557"/>
    <a:srgbClr val="EE07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63319D-F163-4C23-94D9-25334D0F67BD}" v="484" dt="2021-05-18T00:52:46.7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678" autoAdjust="0"/>
    <p:restoredTop sz="86163" autoAdjust="0"/>
  </p:normalViewPr>
  <p:slideViewPr>
    <p:cSldViewPr snapToGrid="0">
      <p:cViewPr varScale="1">
        <p:scale>
          <a:sx n="71" d="100"/>
          <a:sy n="71" d="100"/>
        </p:scale>
        <p:origin x="174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lin Conrad" userId="a27a4d66-cd2d-41a4-8896-44398ce4b5f2" providerId="ADAL" clId="{0A63319D-F163-4C23-94D9-25334D0F67BD}"/>
    <pc:docChg chg="undo redo custSel addSld delSld modSld sldOrd modSection">
      <pc:chgData name="Colin Conrad" userId="a27a4d66-cd2d-41a4-8896-44398ce4b5f2" providerId="ADAL" clId="{0A63319D-F163-4C23-94D9-25334D0F67BD}" dt="2021-05-18T00:52:46.787" v="8139"/>
      <pc:docMkLst>
        <pc:docMk/>
      </pc:docMkLst>
      <pc:sldChg chg="del">
        <pc:chgData name="Colin Conrad" userId="a27a4d66-cd2d-41a4-8896-44398ce4b5f2" providerId="ADAL" clId="{0A63319D-F163-4C23-94D9-25334D0F67BD}" dt="2021-05-14T11:27:35.892" v="262" actId="47"/>
        <pc:sldMkLst>
          <pc:docMk/>
          <pc:sldMk cId="3754336560" sldId="257"/>
        </pc:sldMkLst>
      </pc:sldChg>
      <pc:sldChg chg="del">
        <pc:chgData name="Colin Conrad" userId="a27a4d66-cd2d-41a4-8896-44398ce4b5f2" providerId="ADAL" clId="{0A63319D-F163-4C23-94D9-25334D0F67BD}" dt="2021-05-14T11:27:35.892" v="262" actId="47"/>
        <pc:sldMkLst>
          <pc:docMk/>
          <pc:sldMk cId="3609014049" sldId="258"/>
        </pc:sldMkLst>
      </pc:sldChg>
      <pc:sldChg chg="del">
        <pc:chgData name="Colin Conrad" userId="a27a4d66-cd2d-41a4-8896-44398ce4b5f2" providerId="ADAL" clId="{0A63319D-F163-4C23-94D9-25334D0F67BD}" dt="2021-05-14T11:27:35.892" v="262" actId="47"/>
        <pc:sldMkLst>
          <pc:docMk/>
          <pc:sldMk cId="2015219575" sldId="295"/>
        </pc:sldMkLst>
      </pc:sldChg>
      <pc:sldChg chg="del">
        <pc:chgData name="Colin Conrad" userId="a27a4d66-cd2d-41a4-8896-44398ce4b5f2" providerId="ADAL" clId="{0A63319D-F163-4C23-94D9-25334D0F67BD}" dt="2021-05-14T11:27:35.892" v="262" actId="47"/>
        <pc:sldMkLst>
          <pc:docMk/>
          <pc:sldMk cId="475375782" sldId="297"/>
        </pc:sldMkLst>
      </pc:sldChg>
      <pc:sldChg chg="del">
        <pc:chgData name="Colin Conrad" userId="a27a4d66-cd2d-41a4-8896-44398ce4b5f2" providerId="ADAL" clId="{0A63319D-F163-4C23-94D9-25334D0F67BD}" dt="2021-05-14T11:27:35.892" v="262" actId="47"/>
        <pc:sldMkLst>
          <pc:docMk/>
          <pc:sldMk cId="3633106323" sldId="298"/>
        </pc:sldMkLst>
      </pc:sldChg>
      <pc:sldChg chg="del">
        <pc:chgData name="Colin Conrad" userId="a27a4d66-cd2d-41a4-8896-44398ce4b5f2" providerId="ADAL" clId="{0A63319D-F163-4C23-94D9-25334D0F67BD}" dt="2021-05-14T11:27:35.892" v="262" actId="47"/>
        <pc:sldMkLst>
          <pc:docMk/>
          <pc:sldMk cId="1351790575" sldId="299"/>
        </pc:sldMkLst>
      </pc:sldChg>
      <pc:sldChg chg="modSp mod">
        <pc:chgData name="Colin Conrad" userId="a27a4d66-cd2d-41a4-8896-44398ce4b5f2" providerId="ADAL" clId="{0A63319D-F163-4C23-94D9-25334D0F67BD}" dt="2021-05-14T11:44:06.935" v="579" actId="20577"/>
        <pc:sldMkLst>
          <pc:docMk/>
          <pc:sldMk cId="1709781185" sldId="300"/>
        </pc:sldMkLst>
        <pc:spChg chg="mod">
          <ac:chgData name="Colin Conrad" userId="a27a4d66-cd2d-41a4-8896-44398ce4b5f2" providerId="ADAL" clId="{0A63319D-F163-4C23-94D9-25334D0F67BD}" dt="2021-05-14T11:44:06.935" v="579" actId="20577"/>
          <ac:spMkLst>
            <pc:docMk/>
            <pc:sldMk cId="1709781185" sldId="300"/>
            <ac:spMk id="3" creationId="{6F9C169D-338F-4BC8-9A05-A2D849781292}"/>
          </ac:spMkLst>
        </pc:spChg>
        <pc:spChg chg="mod">
          <ac:chgData name="Colin Conrad" userId="a27a4d66-cd2d-41a4-8896-44398ce4b5f2" providerId="ADAL" clId="{0A63319D-F163-4C23-94D9-25334D0F67BD}" dt="2021-05-14T11:29:01.035" v="332" actId="1076"/>
          <ac:spMkLst>
            <pc:docMk/>
            <pc:sldMk cId="1709781185" sldId="300"/>
            <ac:spMk id="5" creationId="{EA6A4EC3-3DB4-43C6-9E21-B93FFF7B1150}"/>
          </ac:spMkLst>
        </pc:spChg>
      </pc:sldChg>
      <pc:sldChg chg="modSp new mod ord">
        <pc:chgData name="Colin Conrad" userId="a27a4d66-cd2d-41a4-8896-44398ce4b5f2" providerId="ADAL" clId="{0A63319D-F163-4C23-94D9-25334D0F67BD}" dt="2021-05-18T00:50:12.582" v="8119" actId="20577"/>
        <pc:sldMkLst>
          <pc:docMk/>
          <pc:sldMk cId="314154857" sldId="301"/>
        </pc:sldMkLst>
        <pc:spChg chg="mod">
          <ac:chgData name="Colin Conrad" userId="a27a4d66-cd2d-41a4-8896-44398ce4b5f2" providerId="ADAL" clId="{0A63319D-F163-4C23-94D9-25334D0F67BD}" dt="2021-05-18T00:50:12.582" v="8119" actId="20577"/>
          <ac:spMkLst>
            <pc:docMk/>
            <pc:sldMk cId="314154857" sldId="301"/>
            <ac:spMk id="2" creationId="{A1A2D4A6-740C-4B30-A305-381671DA2DC8}"/>
          </ac:spMkLst>
        </pc:spChg>
        <pc:spChg chg="mod">
          <ac:chgData name="Colin Conrad" userId="a27a4d66-cd2d-41a4-8896-44398ce4b5f2" providerId="ADAL" clId="{0A63319D-F163-4C23-94D9-25334D0F67BD}" dt="2021-05-14T11:24:13.934" v="120" actId="20577"/>
          <ac:spMkLst>
            <pc:docMk/>
            <pc:sldMk cId="314154857" sldId="301"/>
            <ac:spMk id="3" creationId="{63763D84-0B25-4783-82D2-C0D3B9A3A96C}"/>
          </ac:spMkLst>
        </pc:spChg>
        <pc:spChg chg="mod">
          <ac:chgData name="Colin Conrad" userId="a27a4d66-cd2d-41a4-8896-44398ce4b5f2" providerId="ADAL" clId="{0A63319D-F163-4C23-94D9-25334D0F67BD}" dt="2021-05-14T11:23:58.241" v="45" actId="404"/>
          <ac:spMkLst>
            <pc:docMk/>
            <pc:sldMk cId="314154857" sldId="301"/>
            <ac:spMk id="4" creationId="{5A8C23AE-3693-4E94-A0C9-5A83EE6EF9AC}"/>
          </ac:spMkLst>
        </pc:spChg>
      </pc:sldChg>
      <pc:sldChg chg="addSp delSp modSp new mod modAnim">
        <pc:chgData name="Colin Conrad" userId="a27a4d66-cd2d-41a4-8896-44398ce4b5f2" providerId="ADAL" clId="{0A63319D-F163-4C23-94D9-25334D0F67BD}" dt="2021-05-18T00:52:46.787" v="8139"/>
        <pc:sldMkLst>
          <pc:docMk/>
          <pc:sldMk cId="2475241873" sldId="302"/>
        </pc:sldMkLst>
        <pc:spChg chg="add mod">
          <ac:chgData name="Colin Conrad" userId="a27a4d66-cd2d-41a4-8896-44398ce4b5f2" providerId="ADAL" clId="{0A63319D-F163-4C23-94D9-25334D0F67BD}" dt="2021-05-18T00:51:25.281" v="8120" actId="115"/>
          <ac:spMkLst>
            <pc:docMk/>
            <pc:sldMk cId="2475241873" sldId="302"/>
            <ac:spMk id="4" creationId="{1756BF94-9C3B-4DA4-A8EA-CFBCD3EACB2F}"/>
          </ac:spMkLst>
        </pc:spChg>
        <pc:spChg chg="add del mod">
          <ac:chgData name="Colin Conrad" userId="a27a4d66-cd2d-41a4-8896-44398ce4b5f2" providerId="ADAL" clId="{0A63319D-F163-4C23-94D9-25334D0F67BD}" dt="2021-05-14T11:34:57.943" v="355" actId="478"/>
          <ac:spMkLst>
            <pc:docMk/>
            <pc:sldMk cId="2475241873" sldId="302"/>
            <ac:spMk id="5" creationId="{A077DAF6-091E-4D4D-9943-453A272D5246}"/>
          </ac:spMkLst>
        </pc:spChg>
        <pc:picChg chg="add mod">
          <ac:chgData name="Colin Conrad" userId="a27a4d66-cd2d-41a4-8896-44398ce4b5f2" providerId="ADAL" clId="{0A63319D-F163-4C23-94D9-25334D0F67BD}" dt="2021-05-14T11:32:11.394" v="340" actId="18131"/>
          <ac:picMkLst>
            <pc:docMk/>
            <pc:sldMk cId="2475241873" sldId="302"/>
            <ac:picMk id="3" creationId="{0A13D1CB-AA3F-4149-B169-F4F8706D83A7}"/>
          </ac:picMkLst>
        </pc:picChg>
        <pc:picChg chg="add mod">
          <ac:chgData name="Colin Conrad" userId="a27a4d66-cd2d-41a4-8896-44398ce4b5f2" providerId="ADAL" clId="{0A63319D-F163-4C23-94D9-25334D0F67BD}" dt="2021-05-18T00:51:58.852" v="8125" actId="1076"/>
          <ac:picMkLst>
            <pc:docMk/>
            <pc:sldMk cId="2475241873" sldId="302"/>
            <ac:picMk id="6" creationId="{935F939D-28B3-4D32-8961-2E6F3F74D721}"/>
          </ac:picMkLst>
        </pc:picChg>
        <pc:picChg chg="add mod">
          <ac:chgData name="Colin Conrad" userId="a27a4d66-cd2d-41a4-8896-44398ce4b5f2" providerId="ADAL" clId="{0A63319D-F163-4C23-94D9-25334D0F67BD}" dt="2021-05-18T00:52:23.491" v="8131" actId="1076"/>
          <ac:picMkLst>
            <pc:docMk/>
            <pc:sldMk cId="2475241873" sldId="302"/>
            <ac:picMk id="8" creationId="{090D7CE7-0BE8-4DE5-84AF-7CDF42688D22}"/>
          </ac:picMkLst>
        </pc:picChg>
        <pc:picChg chg="add mod">
          <ac:chgData name="Colin Conrad" userId="a27a4d66-cd2d-41a4-8896-44398ce4b5f2" providerId="ADAL" clId="{0A63319D-F163-4C23-94D9-25334D0F67BD}" dt="2021-05-18T00:52:28.548" v="8133" actId="1076"/>
          <ac:picMkLst>
            <pc:docMk/>
            <pc:sldMk cId="2475241873" sldId="302"/>
            <ac:picMk id="9" creationId="{144CCE8A-0C6B-488A-863C-BA8B736FF9B3}"/>
          </ac:picMkLst>
        </pc:picChg>
        <pc:picChg chg="add mod">
          <ac:chgData name="Colin Conrad" userId="a27a4d66-cd2d-41a4-8896-44398ce4b5f2" providerId="ADAL" clId="{0A63319D-F163-4C23-94D9-25334D0F67BD}" dt="2021-05-18T00:52:32.060" v="8135" actId="1076"/>
          <ac:picMkLst>
            <pc:docMk/>
            <pc:sldMk cId="2475241873" sldId="302"/>
            <ac:picMk id="10" creationId="{A7162406-1014-4C7E-B8BC-CA8A60085E63}"/>
          </ac:picMkLst>
        </pc:picChg>
      </pc:sldChg>
      <pc:sldChg chg="addSp delSp modSp new mod ord modNotesTx">
        <pc:chgData name="Colin Conrad" userId="a27a4d66-cd2d-41a4-8896-44398ce4b5f2" providerId="ADAL" clId="{0A63319D-F163-4C23-94D9-25334D0F67BD}" dt="2021-05-17T18:25:38.811" v="1800" actId="115"/>
        <pc:sldMkLst>
          <pc:docMk/>
          <pc:sldMk cId="1002853376" sldId="303"/>
        </pc:sldMkLst>
        <pc:spChg chg="del">
          <ac:chgData name="Colin Conrad" userId="a27a4d66-cd2d-41a4-8896-44398ce4b5f2" providerId="ADAL" clId="{0A63319D-F163-4C23-94D9-25334D0F67BD}" dt="2021-05-17T18:22:53.270" v="1565"/>
          <ac:spMkLst>
            <pc:docMk/>
            <pc:sldMk cId="1002853376" sldId="303"/>
            <ac:spMk id="3" creationId="{4B601DEB-ECCC-4DF2-B4FF-53BEF9E5BE37}"/>
          </ac:spMkLst>
        </pc:spChg>
        <pc:spChg chg="del">
          <ac:chgData name="Colin Conrad" userId="a27a4d66-cd2d-41a4-8896-44398ce4b5f2" providerId="ADAL" clId="{0A63319D-F163-4C23-94D9-25334D0F67BD}" dt="2021-05-17T18:16:22.736" v="1287"/>
          <ac:spMkLst>
            <pc:docMk/>
            <pc:sldMk cId="1002853376" sldId="303"/>
            <ac:spMk id="4" creationId="{C8D63111-C82A-41B9-8F08-676CE1132D71}"/>
          </ac:spMkLst>
        </pc:spChg>
        <pc:spChg chg="mod">
          <ac:chgData name="Colin Conrad" userId="a27a4d66-cd2d-41a4-8896-44398ce4b5f2" providerId="ADAL" clId="{0A63319D-F163-4C23-94D9-25334D0F67BD}" dt="2021-05-14T11:39:52.121" v="386" actId="20577"/>
          <ac:spMkLst>
            <pc:docMk/>
            <pc:sldMk cId="1002853376" sldId="303"/>
            <ac:spMk id="5" creationId="{965D1148-8278-4D59-A33B-B2E7C51E0808}"/>
          </ac:spMkLst>
        </pc:spChg>
        <pc:spChg chg="mod">
          <ac:chgData name="Colin Conrad" userId="a27a4d66-cd2d-41a4-8896-44398ce4b5f2" providerId="ADAL" clId="{0A63319D-F163-4C23-94D9-25334D0F67BD}" dt="2021-05-17T18:25:38.811" v="1800" actId="115"/>
          <ac:spMkLst>
            <pc:docMk/>
            <pc:sldMk cId="1002853376" sldId="303"/>
            <ac:spMk id="6" creationId="{742DC651-37F7-4BDB-B2DC-D30DF2F94FA1}"/>
          </ac:spMkLst>
        </pc:spChg>
        <pc:picChg chg="add mod">
          <ac:chgData name="Colin Conrad" userId="a27a4d66-cd2d-41a4-8896-44398ce4b5f2" providerId="ADAL" clId="{0A63319D-F163-4C23-94D9-25334D0F67BD}" dt="2021-05-17T18:16:22.736" v="1287"/>
          <ac:picMkLst>
            <pc:docMk/>
            <pc:sldMk cId="1002853376" sldId="303"/>
            <ac:picMk id="7" creationId="{93707398-979B-4B13-813B-0E7556F46335}"/>
          </ac:picMkLst>
        </pc:picChg>
        <pc:picChg chg="add mod">
          <ac:chgData name="Colin Conrad" userId="a27a4d66-cd2d-41a4-8896-44398ce4b5f2" providerId="ADAL" clId="{0A63319D-F163-4C23-94D9-25334D0F67BD}" dt="2021-05-17T18:22:53.270" v="1565"/>
          <ac:picMkLst>
            <pc:docMk/>
            <pc:sldMk cId="1002853376" sldId="303"/>
            <ac:picMk id="1026" creationId="{BABA2E0B-AFC2-4C14-8E9C-D723D1DF3413}"/>
          </ac:picMkLst>
        </pc:picChg>
      </pc:sldChg>
      <pc:sldChg chg="modSp new del mod">
        <pc:chgData name="Colin Conrad" userId="a27a4d66-cd2d-41a4-8896-44398ce4b5f2" providerId="ADAL" clId="{0A63319D-F163-4C23-94D9-25334D0F67BD}" dt="2021-05-14T11:41:41.903" v="406" actId="47"/>
        <pc:sldMkLst>
          <pc:docMk/>
          <pc:sldMk cId="381019552" sldId="304"/>
        </pc:sldMkLst>
        <pc:spChg chg="mod">
          <ac:chgData name="Colin Conrad" userId="a27a4d66-cd2d-41a4-8896-44398ce4b5f2" providerId="ADAL" clId="{0A63319D-F163-4C23-94D9-25334D0F67BD}" dt="2021-05-14T11:41:32.700" v="404" actId="20577"/>
          <ac:spMkLst>
            <pc:docMk/>
            <pc:sldMk cId="381019552" sldId="304"/>
            <ac:spMk id="3" creationId="{46430D5F-2CAF-4FDB-9892-69A1235D471B}"/>
          </ac:spMkLst>
        </pc:spChg>
      </pc:sldChg>
      <pc:sldChg chg="addSp delSp modSp new mod ord modNotesTx">
        <pc:chgData name="Colin Conrad" userId="a27a4d66-cd2d-41a4-8896-44398ce4b5f2" providerId="ADAL" clId="{0A63319D-F163-4C23-94D9-25334D0F67BD}" dt="2021-05-17T21:06:41.982" v="3302" actId="20577"/>
        <pc:sldMkLst>
          <pc:docMk/>
          <pc:sldMk cId="79881141" sldId="305"/>
        </pc:sldMkLst>
        <pc:spChg chg="mod">
          <ac:chgData name="Colin Conrad" userId="a27a4d66-cd2d-41a4-8896-44398ce4b5f2" providerId="ADAL" clId="{0A63319D-F163-4C23-94D9-25334D0F67BD}" dt="2021-05-14T11:45:45.925" v="594" actId="20577"/>
          <ac:spMkLst>
            <pc:docMk/>
            <pc:sldMk cId="79881141" sldId="305"/>
            <ac:spMk id="3" creationId="{B3C7ED37-81DF-4F21-9037-CC4AD69F1168}"/>
          </ac:spMkLst>
        </pc:spChg>
        <pc:spChg chg="mod">
          <ac:chgData name="Colin Conrad" userId="a27a4d66-cd2d-41a4-8896-44398ce4b5f2" providerId="ADAL" clId="{0A63319D-F163-4C23-94D9-25334D0F67BD}" dt="2021-05-17T21:06:41.982" v="3302" actId="20577"/>
          <ac:spMkLst>
            <pc:docMk/>
            <pc:sldMk cId="79881141" sldId="305"/>
            <ac:spMk id="4" creationId="{B7D6DB12-39E3-4899-8F51-E5E086D912AA}"/>
          </ac:spMkLst>
        </pc:spChg>
        <pc:spChg chg="del mod">
          <ac:chgData name="Colin Conrad" userId="a27a4d66-cd2d-41a4-8896-44398ce4b5f2" providerId="ADAL" clId="{0A63319D-F163-4C23-94D9-25334D0F67BD}" dt="2021-05-17T18:30:33.678" v="2055"/>
          <ac:spMkLst>
            <pc:docMk/>
            <pc:sldMk cId="79881141" sldId="305"/>
            <ac:spMk id="5" creationId="{2CBCCA22-B8FF-4799-86D6-4F27B8560DD6}"/>
          </ac:spMkLst>
        </pc:spChg>
        <pc:spChg chg="del mod">
          <ac:chgData name="Colin Conrad" userId="a27a4d66-cd2d-41a4-8896-44398ce4b5f2" providerId="ADAL" clId="{0A63319D-F163-4C23-94D9-25334D0F67BD}" dt="2021-05-17T18:33:17.836" v="2129"/>
          <ac:spMkLst>
            <pc:docMk/>
            <pc:sldMk cId="79881141" sldId="305"/>
            <ac:spMk id="6" creationId="{14E86257-5476-41E5-978B-3D01DB97450B}"/>
          </ac:spMkLst>
        </pc:spChg>
        <pc:spChg chg="del mod">
          <ac:chgData name="Colin Conrad" userId="a27a4d66-cd2d-41a4-8896-44398ce4b5f2" providerId="ADAL" clId="{0A63319D-F163-4C23-94D9-25334D0F67BD}" dt="2021-05-17T18:38:19.422" v="2275"/>
          <ac:spMkLst>
            <pc:docMk/>
            <pc:sldMk cId="79881141" sldId="305"/>
            <ac:spMk id="7" creationId="{70C49402-6457-443D-96D6-DD50663249F7}"/>
          </ac:spMkLst>
        </pc:spChg>
        <pc:spChg chg="add mod">
          <ac:chgData name="Colin Conrad" userId="a27a4d66-cd2d-41a4-8896-44398ce4b5f2" providerId="ADAL" clId="{0A63319D-F163-4C23-94D9-25334D0F67BD}" dt="2021-05-17T18:28:27.024" v="1997" actId="20577"/>
          <ac:spMkLst>
            <pc:docMk/>
            <pc:sldMk cId="79881141" sldId="305"/>
            <ac:spMk id="8" creationId="{BDC5DD5C-8FA9-4059-88A1-D26B52E52CF7}"/>
          </ac:spMkLst>
        </pc:spChg>
        <pc:spChg chg="add mod">
          <ac:chgData name="Colin Conrad" userId="a27a4d66-cd2d-41a4-8896-44398ce4b5f2" providerId="ADAL" clId="{0A63319D-F163-4C23-94D9-25334D0F67BD}" dt="2021-05-17T18:28:15.296" v="1974" actId="20577"/>
          <ac:spMkLst>
            <pc:docMk/>
            <pc:sldMk cId="79881141" sldId="305"/>
            <ac:spMk id="9" creationId="{64B427D3-D7B0-4FAF-B133-E668E4B22CB8}"/>
          </ac:spMkLst>
        </pc:spChg>
        <pc:spChg chg="add mod">
          <ac:chgData name="Colin Conrad" userId="a27a4d66-cd2d-41a4-8896-44398ce4b5f2" providerId="ADAL" clId="{0A63319D-F163-4C23-94D9-25334D0F67BD}" dt="2021-05-17T18:29:00.349" v="2054" actId="20577"/>
          <ac:spMkLst>
            <pc:docMk/>
            <pc:sldMk cId="79881141" sldId="305"/>
            <ac:spMk id="10" creationId="{E8558665-E675-4E53-8A6D-D119A6565D0C}"/>
          </ac:spMkLst>
        </pc:spChg>
        <pc:picChg chg="add mod">
          <ac:chgData name="Colin Conrad" userId="a27a4d66-cd2d-41a4-8896-44398ce4b5f2" providerId="ADAL" clId="{0A63319D-F163-4C23-94D9-25334D0F67BD}" dt="2021-05-17T18:30:33.678" v="2055"/>
          <ac:picMkLst>
            <pc:docMk/>
            <pc:sldMk cId="79881141" sldId="305"/>
            <ac:picMk id="2050" creationId="{6DC384AF-B350-4F82-992F-13C360105BB2}"/>
          </ac:picMkLst>
        </pc:picChg>
        <pc:picChg chg="add mod">
          <ac:chgData name="Colin Conrad" userId="a27a4d66-cd2d-41a4-8896-44398ce4b5f2" providerId="ADAL" clId="{0A63319D-F163-4C23-94D9-25334D0F67BD}" dt="2021-05-17T18:34:26.197" v="2182" actId="1366"/>
          <ac:picMkLst>
            <pc:docMk/>
            <pc:sldMk cId="79881141" sldId="305"/>
            <ac:picMk id="2052" creationId="{FF494CC5-70DA-411F-9B85-F968694B35E0}"/>
          </ac:picMkLst>
        </pc:picChg>
        <pc:picChg chg="add mod">
          <ac:chgData name="Colin Conrad" userId="a27a4d66-cd2d-41a4-8896-44398ce4b5f2" providerId="ADAL" clId="{0A63319D-F163-4C23-94D9-25334D0F67BD}" dt="2021-05-17T18:38:38.396" v="2276" actId="1366"/>
          <ac:picMkLst>
            <pc:docMk/>
            <pc:sldMk cId="79881141" sldId="305"/>
            <ac:picMk id="2054" creationId="{8400855D-8E9B-47D5-BC6A-B58DDE9C50CB}"/>
          </ac:picMkLst>
        </pc:picChg>
      </pc:sldChg>
      <pc:sldChg chg="addSp delSp modSp new mod modNotesTx">
        <pc:chgData name="Colin Conrad" userId="a27a4d66-cd2d-41a4-8896-44398ce4b5f2" providerId="ADAL" clId="{0A63319D-F163-4C23-94D9-25334D0F67BD}" dt="2021-05-17T22:02:22.739" v="6424" actId="313"/>
        <pc:sldMkLst>
          <pc:docMk/>
          <pc:sldMk cId="3918840582" sldId="306"/>
        </pc:sldMkLst>
        <pc:spChg chg="mod">
          <ac:chgData name="Colin Conrad" userId="a27a4d66-cd2d-41a4-8896-44398ce4b5f2" providerId="ADAL" clId="{0A63319D-F163-4C23-94D9-25334D0F67BD}" dt="2021-05-17T21:53:53.514" v="5934" actId="20577"/>
          <ac:spMkLst>
            <pc:docMk/>
            <pc:sldMk cId="3918840582" sldId="306"/>
            <ac:spMk id="2" creationId="{DB1BDEDC-082D-42AB-9E45-40218EBF2E17}"/>
          </ac:spMkLst>
        </pc:spChg>
        <pc:spChg chg="del">
          <ac:chgData name="Colin Conrad" userId="a27a4d66-cd2d-41a4-8896-44398ce4b5f2" providerId="ADAL" clId="{0A63319D-F163-4C23-94D9-25334D0F67BD}" dt="2021-05-17T21:22:00.990" v="4256"/>
          <ac:spMkLst>
            <pc:docMk/>
            <pc:sldMk cId="3918840582" sldId="306"/>
            <ac:spMk id="3" creationId="{4423CBF3-A929-4847-A041-E2646FCD495B}"/>
          </ac:spMkLst>
        </pc:spChg>
        <pc:spChg chg="mod">
          <ac:chgData name="Colin Conrad" userId="a27a4d66-cd2d-41a4-8896-44398ce4b5f2" providerId="ADAL" clId="{0A63319D-F163-4C23-94D9-25334D0F67BD}" dt="2021-05-17T22:02:22.739" v="6424" actId="313"/>
          <ac:spMkLst>
            <pc:docMk/>
            <pc:sldMk cId="3918840582" sldId="306"/>
            <ac:spMk id="4" creationId="{7917BAE9-C1C1-417A-A710-76A1BC2AD12E}"/>
          </ac:spMkLst>
        </pc:spChg>
        <pc:spChg chg="add del mod">
          <ac:chgData name="Colin Conrad" userId="a27a4d66-cd2d-41a4-8896-44398ce4b5f2" providerId="ADAL" clId="{0A63319D-F163-4C23-94D9-25334D0F67BD}" dt="2021-05-17T21:37:41.944" v="5111"/>
          <ac:spMkLst>
            <pc:docMk/>
            <pc:sldMk cId="3918840582" sldId="306"/>
            <ac:spMk id="6" creationId="{7BD32634-EEC9-478A-B216-BCEB6A7FEF84}"/>
          </ac:spMkLst>
        </pc:spChg>
        <pc:spChg chg="add del mod">
          <ac:chgData name="Colin Conrad" userId="a27a4d66-cd2d-41a4-8896-44398ce4b5f2" providerId="ADAL" clId="{0A63319D-F163-4C23-94D9-25334D0F67BD}" dt="2021-05-17T21:50:39.434" v="5908" actId="478"/>
          <ac:spMkLst>
            <pc:docMk/>
            <pc:sldMk cId="3918840582" sldId="306"/>
            <ac:spMk id="7" creationId="{C611A7C6-54B4-453C-9944-0AF6B06C2533}"/>
          </ac:spMkLst>
        </pc:spChg>
        <pc:picChg chg="add mod">
          <ac:chgData name="Colin Conrad" userId="a27a4d66-cd2d-41a4-8896-44398ce4b5f2" providerId="ADAL" clId="{0A63319D-F163-4C23-94D9-25334D0F67BD}" dt="2021-05-17T21:54:18.433" v="5939" actId="1076"/>
          <ac:picMkLst>
            <pc:docMk/>
            <pc:sldMk cId="3918840582" sldId="306"/>
            <ac:picMk id="9" creationId="{4EDEE498-2174-40B6-8254-899A2E6D7BC7}"/>
          </ac:picMkLst>
        </pc:picChg>
        <pc:picChg chg="add mod">
          <ac:chgData name="Colin Conrad" userId="a27a4d66-cd2d-41a4-8896-44398ce4b5f2" providerId="ADAL" clId="{0A63319D-F163-4C23-94D9-25334D0F67BD}" dt="2021-05-17T21:54:12.641" v="5938" actId="1076"/>
          <ac:picMkLst>
            <pc:docMk/>
            <pc:sldMk cId="3918840582" sldId="306"/>
            <ac:picMk id="11" creationId="{5AE51628-ABD4-4A4C-B40C-3DF91B211374}"/>
          </ac:picMkLst>
        </pc:picChg>
        <pc:picChg chg="add del mod">
          <ac:chgData name="Colin Conrad" userId="a27a4d66-cd2d-41a4-8896-44398ce4b5f2" providerId="ADAL" clId="{0A63319D-F163-4C23-94D9-25334D0F67BD}" dt="2021-05-17T21:37:40.714" v="5110" actId="478"/>
          <ac:picMkLst>
            <pc:docMk/>
            <pc:sldMk cId="3918840582" sldId="306"/>
            <ac:picMk id="5122" creationId="{0D2E7EC7-261C-4E69-97F9-230EC32038E2}"/>
          </ac:picMkLst>
        </pc:picChg>
        <pc:picChg chg="add del mod">
          <ac:chgData name="Colin Conrad" userId="a27a4d66-cd2d-41a4-8896-44398ce4b5f2" providerId="ADAL" clId="{0A63319D-F163-4C23-94D9-25334D0F67BD}" dt="2021-05-17T21:50:36.874" v="5907" actId="478"/>
          <ac:picMkLst>
            <pc:docMk/>
            <pc:sldMk cId="3918840582" sldId="306"/>
            <ac:picMk id="5124" creationId="{1578876E-60E0-491C-8D32-EE82EC1373F4}"/>
          </ac:picMkLst>
        </pc:picChg>
      </pc:sldChg>
      <pc:sldChg chg="addSp delSp modSp add mod modNotesTx">
        <pc:chgData name="Colin Conrad" userId="a27a4d66-cd2d-41a4-8896-44398ce4b5f2" providerId="ADAL" clId="{0A63319D-F163-4C23-94D9-25334D0F67BD}" dt="2021-05-17T22:23:51.418" v="7857" actId="1076"/>
        <pc:sldMkLst>
          <pc:docMk/>
          <pc:sldMk cId="678496224" sldId="307"/>
        </pc:sldMkLst>
        <pc:spChg chg="mod">
          <ac:chgData name="Colin Conrad" userId="a27a4d66-cd2d-41a4-8896-44398ce4b5f2" providerId="ADAL" clId="{0A63319D-F163-4C23-94D9-25334D0F67BD}" dt="2021-05-17T21:54:07.491" v="5937" actId="20577"/>
          <ac:spMkLst>
            <pc:docMk/>
            <pc:sldMk cId="678496224" sldId="307"/>
            <ac:spMk id="2" creationId="{DB1BDEDC-082D-42AB-9E45-40218EBF2E17}"/>
          </ac:spMkLst>
        </pc:spChg>
        <pc:spChg chg="del">
          <ac:chgData name="Colin Conrad" userId="a27a4d66-cd2d-41a4-8896-44398ce4b5f2" providerId="ADAL" clId="{0A63319D-F163-4C23-94D9-25334D0F67BD}" dt="2021-05-17T21:47:31.808" v="5696"/>
          <ac:spMkLst>
            <pc:docMk/>
            <pc:sldMk cId="678496224" sldId="307"/>
            <ac:spMk id="3" creationId="{4423CBF3-A929-4847-A041-E2646FCD495B}"/>
          </ac:spMkLst>
        </pc:spChg>
        <pc:spChg chg="mod">
          <ac:chgData name="Colin Conrad" userId="a27a4d66-cd2d-41a4-8896-44398ce4b5f2" providerId="ADAL" clId="{0A63319D-F163-4C23-94D9-25334D0F67BD}" dt="2021-05-17T22:21:37.688" v="7727" actId="5793"/>
          <ac:spMkLst>
            <pc:docMk/>
            <pc:sldMk cId="678496224" sldId="307"/>
            <ac:spMk id="4" creationId="{7917BAE9-C1C1-417A-A710-76A1BC2AD12E}"/>
          </ac:spMkLst>
        </pc:spChg>
        <pc:spChg chg="add del mod">
          <ac:chgData name="Colin Conrad" userId="a27a4d66-cd2d-41a4-8896-44398ce4b5f2" providerId="ADAL" clId="{0A63319D-F163-4C23-94D9-25334D0F67BD}" dt="2021-05-17T21:50:45.134" v="5910" actId="478"/>
          <ac:spMkLst>
            <pc:docMk/>
            <pc:sldMk cId="678496224" sldId="307"/>
            <ac:spMk id="9" creationId="{F49DC7C6-EC44-45B8-96A7-28D31CBD688D}"/>
          </ac:spMkLst>
        </pc:spChg>
        <pc:spChg chg="add mod">
          <ac:chgData name="Colin Conrad" userId="a27a4d66-cd2d-41a4-8896-44398ce4b5f2" providerId="ADAL" clId="{0A63319D-F163-4C23-94D9-25334D0F67BD}" dt="2021-05-17T22:06:38.897" v="6712" actId="20577"/>
          <ac:spMkLst>
            <pc:docMk/>
            <pc:sldMk cId="678496224" sldId="307"/>
            <ac:spMk id="12" creationId="{60790BB6-4AFB-47C6-9AC6-4151F1C2BCC6}"/>
          </ac:spMkLst>
        </pc:spChg>
        <pc:spChg chg="add mod">
          <ac:chgData name="Colin Conrad" userId="a27a4d66-cd2d-41a4-8896-44398ce4b5f2" providerId="ADAL" clId="{0A63319D-F163-4C23-94D9-25334D0F67BD}" dt="2021-05-17T22:23:51.418" v="7857" actId="1076"/>
          <ac:spMkLst>
            <pc:docMk/>
            <pc:sldMk cId="678496224" sldId="307"/>
            <ac:spMk id="13" creationId="{C17B5795-8E3A-4688-8DE2-813C07D562F2}"/>
          </ac:spMkLst>
        </pc:spChg>
        <pc:picChg chg="add del mod modCrop">
          <ac:chgData name="Colin Conrad" userId="a27a4d66-cd2d-41a4-8896-44398ce4b5f2" providerId="ADAL" clId="{0A63319D-F163-4C23-94D9-25334D0F67BD}" dt="2021-05-17T21:50:43.078" v="5909" actId="478"/>
          <ac:picMkLst>
            <pc:docMk/>
            <pc:sldMk cId="678496224" sldId="307"/>
            <ac:picMk id="7" creationId="{CF3B3423-2832-4DED-812C-7C02EE0D17BC}"/>
          </ac:picMkLst>
        </pc:picChg>
        <pc:picChg chg="add mod">
          <ac:chgData name="Colin Conrad" userId="a27a4d66-cd2d-41a4-8896-44398ce4b5f2" providerId="ADAL" clId="{0A63319D-F163-4C23-94D9-25334D0F67BD}" dt="2021-05-17T22:01:16.513" v="6339" actId="1076"/>
          <ac:picMkLst>
            <pc:docMk/>
            <pc:sldMk cId="678496224" sldId="307"/>
            <ac:picMk id="11" creationId="{A7BBB467-25AE-4004-A463-3F0525110792}"/>
          </ac:picMkLst>
        </pc:picChg>
      </pc:sldChg>
      <pc:sldChg chg="modSp new mod">
        <pc:chgData name="Colin Conrad" userId="a27a4d66-cd2d-41a4-8896-44398ce4b5f2" providerId="ADAL" clId="{0A63319D-F163-4C23-94D9-25334D0F67BD}" dt="2021-05-18T00:49:39.284" v="8109" actId="5793"/>
        <pc:sldMkLst>
          <pc:docMk/>
          <pc:sldMk cId="1140872779" sldId="308"/>
        </pc:sldMkLst>
        <pc:spChg chg="mod">
          <ac:chgData name="Colin Conrad" userId="a27a4d66-cd2d-41a4-8896-44398ce4b5f2" providerId="ADAL" clId="{0A63319D-F163-4C23-94D9-25334D0F67BD}" dt="2021-05-17T18:39:57.046" v="2310" actId="20577"/>
          <ac:spMkLst>
            <pc:docMk/>
            <pc:sldMk cId="1140872779" sldId="308"/>
            <ac:spMk id="2" creationId="{501CCDB8-890B-491C-B049-75A9B5E3D66B}"/>
          </ac:spMkLst>
        </pc:spChg>
        <pc:spChg chg="mod">
          <ac:chgData name="Colin Conrad" userId="a27a4d66-cd2d-41a4-8896-44398ce4b5f2" providerId="ADAL" clId="{0A63319D-F163-4C23-94D9-25334D0F67BD}" dt="2021-05-18T00:49:39.284" v="8109" actId="5793"/>
          <ac:spMkLst>
            <pc:docMk/>
            <pc:sldMk cId="1140872779" sldId="308"/>
            <ac:spMk id="3" creationId="{C21FE87A-1732-481C-9657-09021BFCBFD1}"/>
          </ac:spMkLst>
        </pc:spChg>
      </pc:sldChg>
      <pc:sldChg chg="modSp new mod modNotesTx">
        <pc:chgData name="Colin Conrad" userId="a27a4d66-cd2d-41a4-8896-44398ce4b5f2" providerId="ADAL" clId="{0A63319D-F163-4C23-94D9-25334D0F67BD}" dt="2021-05-17T21:40:57.938" v="5447" actId="20577"/>
        <pc:sldMkLst>
          <pc:docMk/>
          <pc:sldMk cId="1837105497" sldId="309"/>
        </pc:sldMkLst>
        <pc:spChg chg="mod">
          <ac:chgData name="Colin Conrad" userId="a27a4d66-cd2d-41a4-8896-44398ce4b5f2" providerId="ADAL" clId="{0A63319D-F163-4C23-94D9-25334D0F67BD}" dt="2021-05-17T21:06:57.745" v="3337" actId="20577"/>
          <ac:spMkLst>
            <pc:docMk/>
            <pc:sldMk cId="1837105497" sldId="309"/>
            <ac:spMk id="2" creationId="{AC2AA9F4-7142-45B3-A7C6-532D79686173}"/>
          </ac:spMkLst>
        </pc:spChg>
        <pc:spChg chg="mod">
          <ac:chgData name="Colin Conrad" userId="a27a4d66-cd2d-41a4-8896-44398ce4b5f2" providerId="ADAL" clId="{0A63319D-F163-4C23-94D9-25334D0F67BD}" dt="2021-05-17T21:40:57.938" v="5447" actId="20577"/>
          <ac:spMkLst>
            <pc:docMk/>
            <pc:sldMk cId="1837105497" sldId="309"/>
            <ac:spMk id="3" creationId="{D9389EE2-9EE2-4952-B200-981AD6F5BF46}"/>
          </ac:spMkLst>
        </pc:spChg>
      </pc:sldChg>
      <pc:sldChg chg="modSp add del mod">
        <pc:chgData name="Colin Conrad" userId="a27a4d66-cd2d-41a4-8896-44398ce4b5f2" providerId="ADAL" clId="{0A63319D-F163-4C23-94D9-25334D0F67BD}" dt="2021-05-14T11:52:41.416" v="1026" actId="47"/>
        <pc:sldMkLst>
          <pc:docMk/>
          <pc:sldMk cId="3291145000" sldId="310"/>
        </pc:sldMkLst>
        <pc:spChg chg="mod">
          <ac:chgData name="Colin Conrad" userId="a27a4d66-cd2d-41a4-8896-44398ce4b5f2" providerId="ADAL" clId="{0A63319D-F163-4C23-94D9-25334D0F67BD}" dt="2021-05-14T11:52:39.720" v="1025" actId="20577"/>
          <ac:spMkLst>
            <pc:docMk/>
            <pc:sldMk cId="3291145000" sldId="310"/>
            <ac:spMk id="2" creationId="{51752601-5655-4292-A13B-D53F871F76EC}"/>
          </ac:spMkLst>
        </pc:spChg>
        <pc:spChg chg="mod">
          <ac:chgData name="Colin Conrad" userId="a27a4d66-cd2d-41a4-8896-44398ce4b5f2" providerId="ADAL" clId="{0A63319D-F163-4C23-94D9-25334D0F67BD}" dt="2021-05-14T11:52:38.676" v="1019" actId="20577"/>
          <ac:spMkLst>
            <pc:docMk/>
            <pc:sldMk cId="3291145000" sldId="310"/>
            <ac:spMk id="3" creationId="{6F9C169D-338F-4BC8-9A05-A2D849781292}"/>
          </ac:spMkLst>
        </pc:spChg>
      </pc:sldChg>
      <pc:sldChg chg="addSp delSp modSp new mod modAnim">
        <pc:chgData name="Colin Conrad" userId="a27a4d66-cd2d-41a4-8896-44398ce4b5f2" providerId="ADAL" clId="{0A63319D-F163-4C23-94D9-25334D0F67BD}" dt="2021-05-17T22:26:55.205" v="7944"/>
        <pc:sldMkLst>
          <pc:docMk/>
          <pc:sldMk cId="3696489285" sldId="310"/>
        </pc:sldMkLst>
        <pc:spChg chg="add del mod">
          <ac:chgData name="Colin Conrad" userId="a27a4d66-cd2d-41a4-8896-44398ce4b5f2" providerId="ADAL" clId="{0A63319D-F163-4C23-94D9-25334D0F67BD}" dt="2021-05-17T21:07:55.457" v="3421" actId="20577"/>
          <ac:spMkLst>
            <pc:docMk/>
            <pc:sldMk cId="3696489285" sldId="310"/>
            <ac:spMk id="3" creationId="{2F949AAA-F056-4627-977F-625DA882A3C8}"/>
          </ac:spMkLst>
        </pc:spChg>
        <pc:picChg chg="add mod">
          <ac:chgData name="Colin Conrad" userId="a27a4d66-cd2d-41a4-8896-44398ce4b5f2" providerId="ADAL" clId="{0A63319D-F163-4C23-94D9-25334D0F67BD}" dt="2021-05-17T21:07:59.812" v="3422" actId="1076"/>
          <ac:picMkLst>
            <pc:docMk/>
            <pc:sldMk cId="3696489285" sldId="310"/>
            <ac:picMk id="5" creationId="{1D2E10A3-76ED-4A9C-B581-AA812934D2D9}"/>
          </ac:picMkLst>
        </pc:picChg>
        <pc:picChg chg="add del mod">
          <ac:chgData name="Colin Conrad" userId="a27a4d66-cd2d-41a4-8896-44398ce4b5f2" providerId="ADAL" clId="{0A63319D-F163-4C23-94D9-25334D0F67BD}" dt="2021-05-14T11:59:49.927" v="1243"/>
          <ac:picMkLst>
            <pc:docMk/>
            <pc:sldMk cId="3696489285" sldId="310"/>
            <ac:picMk id="7" creationId="{530C233E-13F9-4A1F-9514-F8387CCF5CF3}"/>
          </ac:picMkLst>
        </pc:picChg>
        <pc:picChg chg="add mod">
          <ac:chgData name="Colin Conrad" userId="a27a4d66-cd2d-41a4-8896-44398ce4b5f2" providerId="ADAL" clId="{0A63319D-F163-4C23-94D9-25334D0F67BD}" dt="2021-05-17T21:08:01.961" v="3423" actId="1076"/>
          <ac:picMkLst>
            <pc:docMk/>
            <pc:sldMk cId="3696489285" sldId="310"/>
            <ac:picMk id="9" creationId="{9D72B62E-F22A-45AC-A161-35D7B33C9291}"/>
          </ac:picMkLst>
        </pc:picChg>
        <pc:picChg chg="add del">
          <ac:chgData name="Colin Conrad" userId="a27a4d66-cd2d-41a4-8896-44398ce4b5f2" providerId="ADAL" clId="{0A63319D-F163-4C23-94D9-25334D0F67BD}" dt="2021-05-14T11:56:09.105" v="1233"/>
          <ac:picMkLst>
            <pc:docMk/>
            <pc:sldMk cId="3696489285" sldId="310"/>
            <ac:picMk id="1026" creationId="{9B9C05D5-D7E0-476B-8F12-71ED9A269D59}"/>
          </ac:picMkLst>
        </pc:picChg>
        <pc:picChg chg="add del">
          <ac:chgData name="Colin Conrad" userId="a27a4d66-cd2d-41a4-8896-44398ce4b5f2" providerId="ADAL" clId="{0A63319D-F163-4C23-94D9-25334D0F67BD}" dt="2021-05-14T11:56:14.395" v="1236"/>
          <ac:picMkLst>
            <pc:docMk/>
            <pc:sldMk cId="3696489285" sldId="310"/>
            <ac:picMk id="1028" creationId="{6467DE10-E25B-4C94-B4FD-B1B630C30F8B}"/>
          </ac:picMkLst>
        </pc:picChg>
        <pc:picChg chg="add del mod">
          <ac:chgData name="Colin Conrad" userId="a27a4d66-cd2d-41a4-8896-44398ce4b5f2" providerId="ADAL" clId="{0A63319D-F163-4C23-94D9-25334D0F67BD}" dt="2021-05-14T11:57:46.333" v="1241"/>
          <ac:picMkLst>
            <pc:docMk/>
            <pc:sldMk cId="3696489285" sldId="310"/>
            <ac:picMk id="1030" creationId="{8362B4F7-087D-4061-8B80-B35CBF9B6896}"/>
          </ac:picMkLst>
        </pc:picChg>
      </pc:sldChg>
      <pc:sldChg chg="addSp modSp new del modAnim">
        <pc:chgData name="Colin Conrad" userId="a27a4d66-cd2d-41a4-8896-44398ce4b5f2" providerId="ADAL" clId="{0A63319D-F163-4C23-94D9-25334D0F67BD}" dt="2021-05-14T11:50:27.267" v="737" actId="47"/>
        <pc:sldMkLst>
          <pc:docMk/>
          <pc:sldMk cId="3764235921" sldId="310"/>
        </pc:sldMkLst>
        <pc:spChg chg="add mod">
          <ac:chgData name="Colin Conrad" userId="a27a4d66-cd2d-41a4-8896-44398ce4b5f2" providerId="ADAL" clId="{0A63319D-F163-4C23-94D9-25334D0F67BD}" dt="2021-05-14T11:49:39.436" v="707" actId="20577"/>
          <ac:spMkLst>
            <pc:docMk/>
            <pc:sldMk cId="3764235921" sldId="310"/>
            <ac:spMk id="3" creationId="{DBDBB7D3-3BF9-42C9-8118-CFC83067FB84}"/>
          </ac:spMkLst>
        </pc:spChg>
      </pc:sldChg>
      <pc:sldChg chg="addSp modSp new del mod">
        <pc:chgData name="Colin Conrad" userId="a27a4d66-cd2d-41a4-8896-44398ce4b5f2" providerId="ADAL" clId="{0A63319D-F163-4C23-94D9-25334D0F67BD}" dt="2021-05-14T11:51:33.513" v="896" actId="47"/>
        <pc:sldMkLst>
          <pc:docMk/>
          <pc:sldMk cId="1731139212" sldId="311"/>
        </pc:sldMkLst>
        <pc:spChg chg="mod">
          <ac:chgData name="Colin Conrad" userId="a27a4d66-cd2d-41a4-8896-44398ce4b5f2" providerId="ADAL" clId="{0A63319D-F163-4C23-94D9-25334D0F67BD}" dt="2021-05-14T11:51:30.524" v="895" actId="20577"/>
          <ac:spMkLst>
            <pc:docMk/>
            <pc:sldMk cId="1731139212" sldId="311"/>
            <ac:spMk id="3" creationId="{BB098E58-F9F9-49DE-ADC5-518C81DBA9EF}"/>
          </ac:spMkLst>
        </pc:spChg>
        <pc:picChg chg="add mod">
          <ac:chgData name="Colin Conrad" userId="a27a4d66-cd2d-41a4-8896-44398ce4b5f2" providerId="ADAL" clId="{0A63319D-F163-4C23-94D9-25334D0F67BD}" dt="2021-05-14T11:50:34.436" v="738"/>
          <ac:picMkLst>
            <pc:docMk/>
            <pc:sldMk cId="1731139212" sldId="311"/>
            <ac:picMk id="5" creationId="{4877A88F-A630-40B2-919D-CBC65097A4E8}"/>
          </ac:picMkLst>
        </pc:picChg>
      </pc:sldChg>
      <pc:sldChg chg="modSp new add del mod">
        <pc:chgData name="Colin Conrad" userId="a27a4d66-cd2d-41a4-8896-44398ce4b5f2" providerId="ADAL" clId="{0A63319D-F163-4C23-94D9-25334D0F67BD}" dt="2021-05-17T18:59:15.796" v="2462" actId="47"/>
        <pc:sldMkLst>
          <pc:docMk/>
          <pc:sldMk cId="1749928196" sldId="311"/>
        </pc:sldMkLst>
        <pc:spChg chg="mod">
          <ac:chgData name="Colin Conrad" userId="a27a4d66-cd2d-41a4-8896-44398ce4b5f2" providerId="ADAL" clId="{0A63319D-F163-4C23-94D9-25334D0F67BD}" dt="2021-05-17T18:54:04.193" v="2340" actId="20577"/>
          <ac:spMkLst>
            <pc:docMk/>
            <pc:sldMk cId="1749928196" sldId="311"/>
            <ac:spMk id="2" creationId="{AE27ED25-A9D1-43B6-B77D-78EA45E8F80D}"/>
          </ac:spMkLst>
        </pc:spChg>
      </pc:sldChg>
      <pc:sldChg chg="addSp delSp modSp new mod modAnim modNotesTx">
        <pc:chgData name="Colin Conrad" userId="a27a4d66-cd2d-41a4-8896-44398ce4b5f2" providerId="ADAL" clId="{0A63319D-F163-4C23-94D9-25334D0F67BD}" dt="2021-05-17T19:01:02.370" v="2622" actId="20577"/>
        <pc:sldMkLst>
          <pc:docMk/>
          <pc:sldMk cId="3429027555" sldId="312"/>
        </pc:sldMkLst>
        <pc:spChg chg="add del">
          <ac:chgData name="Colin Conrad" userId="a27a4d66-cd2d-41a4-8896-44398ce4b5f2" providerId="ADAL" clId="{0A63319D-F163-4C23-94D9-25334D0F67BD}" dt="2021-05-17T18:57:25.890" v="2378"/>
          <ac:spMkLst>
            <pc:docMk/>
            <pc:sldMk cId="3429027555" sldId="312"/>
            <ac:spMk id="2" creationId="{E21E02B6-764C-48BD-88AA-63942F1A77C1}"/>
          </ac:spMkLst>
        </pc:spChg>
        <pc:spChg chg="del mod">
          <ac:chgData name="Colin Conrad" userId="a27a4d66-cd2d-41a4-8896-44398ce4b5f2" providerId="ADAL" clId="{0A63319D-F163-4C23-94D9-25334D0F67BD}" dt="2021-05-17T18:58:26.975" v="2386" actId="478"/>
          <ac:spMkLst>
            <pc:docMk/>
            <pc:sldMk cId="3429027555" sldId="312"/>
            <ac:spMk id="3" creationId="{8C17DA9B-5C8F-452D-9479-BAAD40BDD6EE}"/>
          </ac:spMkLst>
        </pc:spChg>
        <pc:spChg chg="del">
          <ac:chgData name="Colin Conrad" userId="a27a4d66-cd2d-41a4-8896-44398ce4b5f2" providerId="ADAL" clId="{0A63319D-F163-4C23-94D9-25334D0F67BD}" dt="2021-05-17T18:58:19.456" v="2382" actId="478"/>
          <ac:spMkLst>
            <pc:docMk/>
            <pc:sldMk cId="3429027555" sldId="312"/>
            <ac:spMk id="4" creationId="{D2B10C53-45CF-45CD-8034-24C6B485724A}"/>
          </ac:spMkLst>
        </pc:spChg>
        <pc:spChg chg="add del mod">
          <ac:chgData name="Colin Conrad" userId="a27a4d66-cd2d-41a4-8896-44398ce4b5f2" providerId="ADAL" clId="{0A63319D-F163-4C23-94D9-25334D0F67BD}" dt="2021-05-17T18:58:22.554" v="2384" actId="478"/>
          <ac:spMkLst>
            <pc:docMk/>
            <pc:sldMk cId="3429027555" sldId="312"/>
            <ac:spMk id="6" creationId="{A19F520F-2ACB-42C7-B823-889186C706AE}"/>
          </ac:spMkLst>
        </pc:spChg>
        <pc:spChg chg="add mod">
          <ac:chgData name="Colin Conrad" userId="a27a4d66-cd2d-41a4-8896-44398ce4b5f2" providerId="ADAL" clId="{0A63319D-F163-4C23-94D9-25334D0F67BD}" dt="2021-05-17T18:59:30.710" v="2484" actId="207"/>
          <ac:spMkLst>
            <pc:docMk/>
            <pc:sldMk cId="3429027555" sldId="312"/>
            <ac:spMk id="9" creationId="{353D9BBC-3F0C-4828-85F7-308057FE10A9}"/>
          </ac:spMkLst>
        </pc:spChg>
        <pc:picChg chg="add del mod">
          <ac:chgData name="Colin Conrad" userId="a27a4d66-cd2d-41a4-8896-44398ce4b5f2" providerId="ADAL" clId="{0A63319D-F163-4C23-94D9-25334D0F67BD}" dt="2021-05-17T18:57:16.760" v="2343"/>
          <ac:picMkLst>
            <pc:docMk/>
            <pc:sldMk cId="3429027555" sldId="312"/>
            <ac:picMk id="3074" creationId="{EF49F4E7-ADA2-4C44-BF73-136DB4C2ABE3}"/>
          </ac:picMkLst>
        </pc:picChg>
        <pc:picChg chg="add del mod">
          <ac:chgData name="Colin Conrad" userId="a27a4d66-cd2d-41a4-8896-44398ce4b5f2" providerId="ADAL" clId="{0A63319D-F163-4C23-94D9-25334D0F67BD}" dt="2021-05-17T18:58:22.554" v="2384" actId="478"/>
          <ac:picMkLst>
            <pc:docMk/>
            <pc:sldMk cId="3429027555" sldId="312"/>
            <ac:picMk id="3076" creationId="{19795205-7CD1-4920-BE5F-6B5356826403}"/>
          </ac:picMkLst>
        </pc:picChg>
      </pc:sldChg>
      <pc:sldChg chg="addSp delSp modSp new mod modNotesTx">
        <pc:chgData name="Colin Conrad" userId="a27a4d66-cd2d-41a4-8896-44398ce4b5f2" providerId="ADAL" clId="{0A63319D-F163-4C23-94D9-25334D0F67BD}" dt="2021-05-17T21:05:50.210" v="3141" actId="18131"/>
        <pc:sldMkLst>
          <pc:docMk/>
          <pc:sldMk cId="2283907823" sldId="313"/>
        </pc:sldMkLst>
        <pc:spChg chg="mod">
          <ac:chgData name="Colin Conrad" userId="a27a4d66-cd2d-41a4-8896-44398ce4b5f2" providerId="ADAL" clId="{0A63319D-F163-4C23-94D9-25334D0F67BD}" dt="2021-05-17T19:00:12.943" v="2541" actId="20577"/>
          <ac:spMkLst>
            <pc:docMk/>
            <pc:sldMk cId="2283907823" sldId="313"/>
            <ac:spMk id="2" creationId="{7A3A972E-78E9-461F-8138-4EBB07EEB9CF}"/>
          </ac:spMkLst>
        </pc:spChg>
        <pc:spChg chg="del">
          <ac:chgData name="Colin Conrad" userId="a27a4d66-cd2d-41a4-8896-44398ce4b5f2" providerId="ADAL" clId="{0A63319D-F163-4C23-94D9-25334D0F67BD}" dt="2021-05-17T20:54:23.335" v="2824"/>
          <ac:spMkLst>
            <pc:docMk/>
            <pc:sldMk cId="2283907823" sldId="313"/>
            <ac:spMk id="3" creationId="{46ECB532-6685-47B4-9D3C-7933084E4133}"/>
          </ac:spMkLst>
        </pc:spChg>
        <pc:spChg chg="mod">
          <ac:chgData name="Colin Conrad" userId="a27a4d66-cd2d-41a4-8896-44398ce4b5f2" providerId="ADAL" clId="{0A63319D-F163-4C23-94D9-25334D0F67BD}" dt="2021-05-17T21:04:25.806" v="3104" actId="20577"/>
          <ac:spMkLst>
            <pc:docMk/>
            <pc:sldMk cId="2283907823" sldId="313"/>
            <ac:spMk id="4" creationId="{F210A7C6-5868-4BE7-A6A9-1055343B6ABB}"/>
          </ac:spMkLst>
        </pc:spChg>
        <pc:picChg chg="add mod">
          <ac:chgData name="Colin Conrad" userId="a27a4d66-cd2d-41a4-8896-44398ce4b5f2" providerId="ADAL" clId="{0A63319D-F163-4C23-94D9-25334D0F67BD}" dt="2021-05-17T21:05:50.210" v="3141" actId="18131"/>
          <ac:picMkLst>
            <pc:docMk/>
            <pc:sldMk cId="2283907823" sldId="313"/>
            <ac:picMk id="4098" creationId="{D2E91D61-EC02-44C9-A6B6-6E38A44382C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2715D3-E66A-43BE-8903-BCE7F6D62105}" type="datetimeFigureOut">
              <a:rPr lang="en-US" smtClean="0"/>
              <a:t>5/17/2021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A2AC1F-81FA-4850-9A17-C24265222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955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Global Panorama (25 August, 2014). Ice bucket challenge. https://www.flickr.com/photos/121483302@N02/15038945225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2AC1F-81FA-4850-9A17-C24265222C3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369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Kietzmann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J. H.,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Hermkens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K., McCarthy, I. P., &amp; Silvestre, B. S. (2011). Social media? Get serious! Understanding the functional building blocks of social media. </a:t>
            </a:r>
            <a:r>
              <a:rPr lang="en-US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Business horizons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en-US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54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(3), 241-251.</a:t>
            </a:r>
          </a:p>
          <a:p>
            <a:pPr marL="228600" indent="-228600">
              <a:buAutoNum type="arabicPeriod"/>
            </a:pP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Fulgoni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G. M., &amp;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Lipsman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A. (2015). Digital word of mouth and its offline amplification: A holistic approach to leveraging and amplifying all forms of WOM. </a:t>
            </a:r>
            <a:r>
              <a:rPr lang="en-US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Journal of advertising research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en-US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55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(1), 18-21.</a:t>
            </a:r>
          </a:p>
          <a:p>
            <a:pPr marL="228600" indent="-228600">
              <a:buAutoNum type="arabicPeriod"/>
            </a:pP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Conrad, C. (2015). </a:t>
            </a:r>
            <a:r>
              <a:rPr lang="en-US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Predicting Political Donations Using Data Driven Lifestyle Profiles Generated from Character N-Gram Analysis of Heterogeneous Online Sources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(Masters dissertation).</a:t>
            </a:r>
          </a:p>
          <a:p>
            <a:pPr marL="228600" indent="-228600">
              <a:buAutoNum type="arabicPeriod"/>
            </a:pP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Movember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(31 October, 2012). https://commons.wikimedia.org/wiki/File:Movember_(8140156949).jpg </a:t>
            </a:r>
          </a:p>
          <a:p>
            <a:pPr marL="228600" indent="-228600">
              <a:buAutoNum type="arabicPeriod"/>
            </a:pP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marL="228600" indent="-228600">
              <a:buAutoNum type="arabicPeriod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2AC1F-81FA-4850-9A17-C24265222C3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610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Image reference:</a:t>
            </a:r>
          </a:p>
          <a:p>
            <a:endParaRPr lang="en-CA" dirty="0"/>
          </a:p>
          <a:p>
            <a:r>
              <a:rPr lang="en-CA" dirty="0" err="1"/>
              <a:t>Shopcatalog</a:t>
            </a:r>
            <a:r>
              <a:rPr lang="en-CA" dirty="0"/>
              <a:t> (7 December 2018). Cambridge Analytica and Facebook. https://commons.wikimedia.org/wiki/File:Cambridge_Analytica_and_Facebook.jpg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2AC1F-81FA-4850-9A17-C24265222C3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7918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Picture attributions:</a:t>
            </a:r>
          </a:p>
          <a:p>
            <a:r>
              <a:rPr lang="en-CA" dirty="0" err="1"/>
              <a:t>Rawpixel</a:t>
            </a:r>
            <a:r>
              <a:rPr lang="en-CA" dirty="0"/>
              <a:t> (9 November 2018). Business people shaking hands in agreement. https://www.flickr.com/photos/byrawpixel/43972155520</a:t>
            </a:r>
          </a:p>
          <a:p>
            <a:r>
              <a:rPr lang="en-CA" dirty="0" err="1"/>
              <a:t>Hippopx</a:t>
            </a:r>
            <a:r>
              <a:rPr lang="en-CA" dirty="0"/>
              <a:t> (11 June 2017). Black car steering wheel. https://www.hippopx.com/en/black-car-steering-wheel-woman-drive-driver-314667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2AC1F-81FA-4850-9A17-C24265222C3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9993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/>
              <a:t>4. </a:t>
            </a:r>
            <a:r>
              <a:rPr lang="en-CA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Kane, G. C., </a:t>
            </a:r>
            <a:r>
              <a:rPr lang="en-CA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Alavi</a:t>
            </a:r>
            <a:r>
              <a:rPr lang="en-CA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M., </a:t>
            </a:r>
            <a:r>
              <a:rPr lang="en-CA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Labianca</a:t>
            </a:r>
            <a:r>
              <a:rPr lang="en-CA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G., &amp; </a:t>
            </a:r>
            <a:r>
              <a:rPr lang="en-CA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Borgatti</a:t>
            </a:r>
            <a:r>
              <a:rPr lang="en-CA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S. P. (2014). What’s different about social media networks? A framework and research agenda. </a:t>
            </a:r>
            <a:r>
              <a:rPr lang="en-CA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MIS quarterly</a:t>
            </a:r>
            <a:r>
              <a:rPr lang="en-CA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en-CA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38</a:t>
            </a:r>
            <a:r>
              <a:rPr lang="en-CA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(1), 275-304.</a:t>
            </a:r>
            <a:endParaRPr lang="en-CA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/>
              <a:t>5. </a:t>
            </a:r>
            <a:r>
              <a:rPr lang="en-CA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Medina Serrano, J. C., </a:t>
            </a:r>
            <a:r>
              <a:rPr lang="en-CA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Papakyriakopoulos</a:t>
            </a:r>
            <a:r>
              <a:rPr lang="en-CA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O., &amp; </a:t>
            </a:r>
            <a:r>
              <a:rPr lang="en-CA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Hegelich</a:t>
            </a:r>
            <a:r>
              <a:rPr lang="en-CA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S. (2020, July). Exploring Political Ad Libraries for Online Advertising Transparency: Lessons from Germany and the 2019 European Elections. In </a:t>
            </a:r>
            <a:r>
              <a:rPr lang="en-CA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International Conference on Social Media and Society</a:t>
            </a:r>
            <a:r>
              <a:rPr lang="en-CA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(pp. 111-121).</a:t>
            </a:r>
            <a:endParaRPr lang="en-CA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2AC1F-81FA-4850-9A17-C24265222C3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6027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6. 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Conrad, C., &amp;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Kešelj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V. (2016, August). Predicting Political Donations Using Twitter Hashtags and Character N-Grams. In </a:t>
            </a:r>
            <a:r>
              <a:rPr lang="en-US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2016 IEEE 18th Conference on Business Informatics (CBI)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(Vol. 2, pp. 1-7). IEEE.</a:t>
            </a:r>
          </a:p>
          <a:p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7. </a:t>
            </a:r>
            <a:r>
              <a:rPr lang="en-CA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Kešelj</a:t>
            </a:r>
            <a:r>
              <a:rPr lang="en-CA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V., Peng, F., Cercone, N., &amp; Thomas, C. (2003, August). N-gram-based author profiles for authorship attribution. In </a:t>
            </a:r>
            <a:r>
              <a:rPr lang="en-CA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Proceedings of the conference pacific association for computational linguistics, PACLING</a:t>
            </a:r>
            <a:r>
              <a:rPr lang="en-CA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(Vol. 3, pp. 255-264).</a:t>
            </a:r>
          </a:p>
          <a:p>
            <a:endParaRPr lang="en-CA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endParaRPr lang="en-CA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r>
              <a:rPr lang="en-CA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Image: </a:t>
            </a:r>
          </a:p>
          <a:p>
            <a:r>
              <a:rPr lang="en-CA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Beebe, E, Bolt, C, and </a:t>
            </a:r>
            <a:r>
              <a:rPr lang="en-CA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Sarnak</a:t>
            </a:r>
            <a:r>
              <a:rPr lang="en-CA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R. (2 Nov 2020). </a:t>
            </a:r>
            <a:r>
              <a:rPr lang="en-CA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Hwo</a:t>
            </a:r>
            <a:r>
              <a:rPr lang="en-CA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could the 2020 election reshape elections in the future? https://www.waer.org/post/how-could-2020-election-reshape-elections-future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2AC1F-81FA-4850-9A17-C24265222C3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0650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8. Calix </a:t>
            </a:r>
            <a:r>
              <a:rPr lang="en-CA" dirty="0" err="1"/>
              <a:t>Woc</a:t>
            </a:r>
            <a:r>
              <a:rPr lang="en-CA" dirty="0"/>
              <a:t>, Carlos J. (2020). Psychographic Profiling of Charitable Donations Using Twitter Data and Machine Learning Techniques (Master’s Research Project).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2AC1F-81FA-4850-9A17-C24265222C3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6444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2AC1F-81FA-4850-9A17-C24265222C3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614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 userDrawn="1"/>
        </p:nvSpPr>
        <p:spPr>
          <a:xfrm>
            <a:off x="0" y="6"/>
            <a:ext cx="12192000" cy="6858001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2500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41" name="Rectangle 40"/>
          <p:cNvSpPr/>
          <p:nvPr userDrawn="1"/>
        </p:nvSpPr>
        <p:spPr>
          <a:xfrm>
            <a:off x="0" y="5709731"/>
            <a:ext cx="12192000" cy="91440"/>
          </a:xfrm>
          <a:prstGeom prst="rect">
            <a:avLst/>
          </a:prstGeom>
          <a:gradFill flip="none" rotWithShape="1">
            <a:gsLst>
              <a:gs pos="25000">
                <a:schemeClr val="bg2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40" name="Rectangle 39"/>
          <p:cNvSpPr/>
          <p:nvPr userDrawn="1"/>
        </p:nvSpPr>
        <p:spPr>
          <a:xfrm>
            <a:off x="0" y="4800600"/>
            <a:ext cx="121920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57748-2007-7E4E-BE6E-DA5E3EB58124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AutoShape 26"/>
          <p:cNvSpPr>
            <a:spLocks noChangeAspect="1" noChangeArrowheads="1" noTextEdit="1"/>
          </p:cNvSpPr>
          <p:nvPr userDrawn="1"/>
        </p:nvSpPr>
        <p:spPr bwMode="auto">
          <a:xfrm>
            <a:off x="8511267" y="-651156"/>
            <a:ext cx="4135191" cy="482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351"/>
          </a:p>
        </p:txBody>
      </p:sp>
      <p:sp>
        <p:nvSpPr>
          <p:cNvPr id="16" name="Slide Number Placeholder 46"/>
          <p:cNvSpPr txBox="1">
            <a:spLocks/>
          </p:cNvSpPr>
          <p:nvPr userDrawn="1"/>
        </p:nvSpPr>
        <p:spPr>
          <a:xfrm>
            <a:off x="10331126" y="6400800"/>
            <a:ext cx="1022684" cy="3657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BBA2BBE-D6E6-4BE2-A029-E4C4FCB9ADED}" type="slidenum">
              <a:rPr lang="en-US" sz="1051" smtClean="0"/>
              <a:pPr/>
              <a:t>‹#›</a:t>
            </a:fld>
            <a:endParaRPr lang="en-US" sz="1051" dirty="0"/>
          </a:p>
        </p:txBody>
      </p:sp>
      <p:sp>
        <p:nvSpPr>
          <p:cNvPr id="43" name="Rectangle 42"/>
          <p:cNvSpPr/>
          <p:nvPr userDrawn="1"/>
        </p:nvSpPr>
        <p:spPr>
          <a:xfrm>
            <a:off x="0" y="4728811"/>
            <a:ext cx="12192000" cy="91440"/>
          </a:xfrm>
          <a:prstGeom prst="rect">
            <a:avLst/>
          </a:prstGeom>
          <a:gradFill flip="none" rotWithShape="1">
            <a:gsLst>
              <a:gs pos="25000">
                <a:schemeClr val="bg2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1"/>
          </a:p>
        </p:txBody>
      </p:sp>
      <p:grpSp>
        <p:nvGrpSpPr>
          <p:cNvPr id="42" name="Group 35"/>
          <p:cNvGrpSpPr>
            <a:grpSpLocks noChangeAspect="1"/>
          </p:cNvGrpSpPr>
          <p:nvPr userDrawn="1"/>
        </p:nvGrpSpPr>
        <p:grpSpPr bwMode="auto">
          <a:xfrm>
            <a:off x="1384301" y="4976813"/>
            <a:ext cx="2200275" cy="538162"/>
            <a:chOff x="654" y="3135"/>
            <a:chExt cx="1386" cy="339"/>
          </a:xfrm>
        </p:grpSpPr>
        <p:sp>
          <p:nvSpPr>
            <p:cNvPr id="44" name="AutoShape 34"/>
            <p:cNvSpPr>
              <a:spLocks noChangeAspect="1" noChangeArrowheads="1" noTextEdit="1"/>
            </p:cNvSpPr>
            <p:nvPr userDrawn="1"/>
          </p:nvSpPr>
          <p:spPr bwMode="auto">
            <a:xfrm>
              <a:off x="654" y="3135"/>
              <a:ext cx="1386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36"/>
            <p:cNvSpPr>
              <a:spLocks noEditPoints="1"/>
            </p:cNvSpPr>
            <p:nvPr userDrawn="1"/>
          </p:nvSpPr>
          <p:spPr bwMode="auto">
            <a:xfrm>
              <a:off x="654" y="3135"/>
              <a:ext cx="289" cy="339"/>
            </a:xfrm>
            <a:custGeom>
              <a:avLst/>
              <a:gdLst>
                <a:gd name="T0" fmla="*/ 0 w 156"/>
                <a:gd name="T1" fmla="*/ 0 h 182"/>
                <a:gd name="T2" fmla="*/ 81 w 156"/>
                <a:gd name="T3" fmla="*/ 180 h 182"/>
                <a:gd name="T4" fmla="*/ 25 w 156"/>
                <a:gd name="T5" fmla="*/ 122 h 182"/>
                <a:gd name="T6" fmla="*/ 131 w 156"/>
                <a:gd name="T7" fmla="*/ 122 h 182"/>
                <a:gd name="T8" fmla="*/ 8 w 156"/>
                <a:gd name="T9" fmla="*/ 22 h 182"/>
                <a:gd name="T10" fmla="*/ 128 w 156"/>
                <a:gd name="T11" fmla="*/ 81 h 182"/>
                <a:gd name="T12" fmla="*/ 102 w 156"/>
                <a:gd name="T13" fmla="*/ 90 h 182"/>
                <a:gd name="T14" fmla="*/ 118 w 156"/>
                <a:gd name="T15" fmla="*/ 96 h 182"/>
                <a:gd name="T16" fmla="*/ 96 w 156"/>
                <a:gd name="T17" fmla="*/ 98 h 182"/>
                <a:gd name="T18" fmla="*/ 109 w 156"/>
                <a:gd name="T19" fmla="*/ 108 h 182"/>
                <a:gd name="T20" fmla="*/ 92 w 156"/>
                <a:gd name="T21" fmla="*/ 113 h 182"/>
                <a:gd name="T22" fmla="*/ 93 w 156"/>
                <a:gd name="T23" fmla="*/ 123 h 182"/>
                <a:gd name="T24" fmla="*/ 83 w 156"/>
                <a:gd name="T25" fmla="*/ 127 h 182"/>
                <a:gd name="T26" fmla="*/ 97 w 156"/>
                <a:gd name="T27" fmla="*/ 137 h 182"/>
                <a:gd name="T28" fmla="*/ 82 w 156"/>
                <a:gd name="T29" fmla="*/ 149 h 182"/>
                <a:gd name="T30" fmla="*/ 76 w 156"/>
                <a:gd name="T31" fmla="*/ 140 h 182"/>
                <a:gd name="T32" fmla="*/ 59 w 156"/>
                <a:gd name="T33" fmla="*/ 137 h 182"/>
                <a:gd name="T34" fmla="*/ 64 w 156"/>
                <a:gd name="T35" fmla="*/ 132 h 182"/>
                <a:gd name="T36" fmla="*/ 73 w 156"/>
                <a:gd name="T37" fmla="*/ 103 h 182"/>
                <a:gd name="T38" fmla="*/ 66 w 156"/>
                <a:gd name="T39" fmla="*/ 101 h 182"/>
                <a:gd name="T40" fmla="*/ 49 w 156"/>
                <a:gd name="T41" fmla="*/ 105 h 182"/>
                <a:gd name="T42" fmla="*/ 59 w 156"/>
                <a:gd name="T43" fmla="*/ 98 h 182"/>
                <a:gd name="T44" fmla="*/ 37 w 156"/>
                <a:gd name="T45" fmla="*/ 96 h 182"/>
                <a:gd name="T46" fmla="*/ 54 w 156"/>
                <a:gd name="T47" fmla="*/ 90 h 182"/>
                <a:gd name="T48" fmla="*/ 28 w 156"/>
                <a:gd name="T49" fmla="*/ 81 h 182"/>
                <a:gd name="T50" fmla="*/ 32 w 156"/>
                <a:gd name="T51" fmla="*/ 76 h 182"/>
                <a:gd name="T52" fmla="*/ 47 w 156"/>
                <a:gd name="T53" fmla="*/ 65 h 182"/>
                <a:gd name="T54" fmla="*/ 22 w 156"/>
                <a:gd name="T55" fmla="*/ 51 h 182"/>
                <a:gd name="T56" fmla="*/ 26 w 156"/>
                <a:gd name="T57" fmla="*/ 47 h 182"/>
                <a:gd name="T58" fmla="*/ 42 w 156"/>
                <a:gd name="T59" fmla="*/ 37 h 182"/>
                <a:gd name="T60" fmla="*/ 18 w 156"/>
                <a:gd name="T61" fmla="*/ 18 h 182"/>
                <a:gd name="T62" fmla="*/ 54 w 156"/>
                <a:gd name="T63" fmla="*/ 42 h 182"/>
                <a:gd name="T64" fmla="*/ 73 w 156"/>
                <a:gd name="T65" fmla="*/ 62 h 182"/>
                <a:gd name="T66" fmla="*/ 84 w 156"/>
                <a:gd name="T67" fmla="*/ 62 h 182"/>
                <a:gd name="T68" fmla="*/ 99 w 156"/>
                <a:gd name="T69" fmla="*/ 28 h 182"/>
                <a:gd name="T70" fmla="*/ 139 w 156"/>
                <a:gd name="T71" fmla="*/ 18 h 182"/>
                <a:gd name="T72" fmla="*/ 125 w 156"/>
                <a:gd name="T73" fmla="*/ 40 h 182"/>
                <a:gd name="T74" fmla="*/ 111 w 156"/>
                <a:gd name="T75" fmla="*/ 51 h 182"/>
                <a:gd name="T76" fmla="*/ 134 w 156"/>
                <a:gd name="T77" fmla="*/ 51 h 182"/>
                <a:gd name="T78" fmla="*/ 120 w 156"/>
                <a:gd name="T79" fmla="*/ 69 h 182"/>
                <a:gd name="T80" fmla="*/ 105 w 156"/>
                <a:gd name="T81" fmla="*/ 79 h 182"/>
                <a:gd name="T82" fmla="*/ 78 w 156"/>
                <a:gd name="T83" fmla="*/ 64 h 182"/>
                <a:gd name="T84" fmla="*/ 66 w 156"/>
                <a:gd name="T85" fmla="*/ 56 h 182"/>
                <a:gd name="T86" fmla="*/ 66 w 156"/>
                <a:gd name="T87" fmla="*/ 38 h 182"/>
                <a:gd name="T88" fmla="*/ 59 w 156"/>
                <a:gd name="T89" fmla="*/ 36 h 182"/>
                <a:gd name="T90" fmla="*/ 75 w 156"/>
                <a:gd name="T91" fmla="*/ 28 h 182"/>
                <a:gd name="T92" fmla="*/ 94 w 156"/>
                <a:gd name="T93" fmla="*/ 28 h 182"/>
                <a:gd name="T94" fmla="*/ 92 w 156"/>
                <a:gd name="T95" fmla="*/ 44 h 182"/>
                <a:gd name="T96" fmla="*/ 89 w 156"/>
                <a:gd name="T97" fmla="*/ 56 h 182"/>
                <a:gd name="T98" fmla="*/ 73 w 156"/>
                <a:gd name="T99" fmla="*/ 31 h 182"/>
                <a:gd name="T100" fmla="*/ 73 w 156"/>
                <a:gd name="T101" fmla="*/ 3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6" h="182">
                  <a:moveTo>
                    <a:pt x="75" y="180"/>
                  </a:moveTo>
                  <a:cubicBezTo>
                    <a:pt x="50" y="167"/>
                    <a:pt x="32" y="151"/>
                    <a:pt x="18" y="126"/>
                  </a:cubicBezTo>
                  <a:cubicBezTo>
                    <a:pt x="5" y="101"/>
                    <a:pt x="0" y="72"/>
                    <a:pt x="0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4"/>
                    <a:pt x="156" y="14"/>
                    <a:pt x="156" y="14"/>
                  </a:cubicBezTo>
                  <a:cubicBezTo>
                    <a:pt x="156" y="72"/>
                    <a:pt x="151" y="101"/>
                    <a:pt x="138" y="126"/>
                  </a:cubicBezTo>
                  <a:cubicBezTo>
                    <a:pt x="124" y="151"/>
                    <a:pt x="105" y="167"/>
                    <a:pt x="81" y="180"/>
                  </a:cubicBezTo>
                  <a:cubicBezTo>
                    <a:pt x="78" y="182"/>
                    <a:pt x="78" y="182"/>
                    <a:pt x="78" y="182"/>
                  </a:cubicBezTo>
                  <a:lnTo>
                    <a:pt x="75" y="180"/>
                  </a:lnTo>
                  <a:close/>
                  <a:moveTo>
                    <a:pt x="8" y="22"/>
                  </a:moveTo>
                  <a:cubicBezTo>
                    <a:pt x="8" y="77"/>
                    <a:pt x="15" y="102"/>
                    <a:pt x="25" y="122"/>
                  </a:cubicBezTo>
                  <a:cubicBezTo>
                    <a:pt x="36" y="144"/>
                    <a:pt x="50" y="156"/>
                    <a:pt x="76" y="172"/>
                  </a:cubicBezTo>
                  <a:cubicBezTo>
                    <a:pt x="78" y="174"/>
                    <a:pt x="78" y="174"/>
                    <a:pt x="78" y="174"/>
                  </a:cubicBezTo>
                  <a:cubicBezTo>
                    <a:pt x="80" y="172"/>
                    <a:pt x="80" y="172"/>
                    <a:pt x="80" y="172"/>
                  </a:cubicBezTo>
                  <a:cubicBezTo>
                    <a:pt x="106" y="156"/>
                    <a:pt x="120" y="144"/>
                    <a:pt x="131" y="122"/>
                  </a:cubicBezTo>
                  <a:cubicBezTo>
                    <a:pt x="141" y="102"/>
                    <a:pt x="148" y="77"/>
                    <a:pt x="148" y="22"/>
                  </a:cubicBezTo>
                  <a:cubicBezTo>
                    <a:pt x="148" y="7"/>
                    <a:pt x="148" y="7"/>
                    <a:pt x="148" y="7"/>
                  </a:cubicBezTo>
                  <a:cubicBezTo>
                    <a:pt x="8" y="7"/>
                    <a:pt x="8" y="7"/>
                    <a:pt x="8" y="7"/>
                  </a:cubicBezTo>
                  <a:lnTo>
                    <a:pt x="8" y="22"/>
                  </a:lnTo>
                  <a:close/>
                  <a:moveTo>
                    <a:pt x="105" y="79"/>
                  </a:moveTo>
                  <a:cubicBezTo>
                    <a:pt x="107" y="81"/>
                    <a:pt x="111" y="83"/>
                    <a:pt x="116" y="83"/>
                  </a:cubicBezTo>
                  <a:cubicBezTo>
                    <a:pt x="122" y="83"/>
                    <a:pt x="128" y="81"/>
                    <a:pt x="128" y="81"/>
                  </a:cubicBezTo>
                  <a:cubicBezTo>
                    <a:pt x="128" y="81"/>
                    <a:pt x="128" y="81"/>
                    <a:pt x="128" y="81"/>
                  </a:cubicBezTo>
                  <a:cubicBezTo>
                    <a:pt x="128" y="85"/>
                    <a:pt x="123" y="88"/>
                    <a:pt x="120" y="90"/>
                  </a:cubicBezTo>
                  <a:cubicBezTo>
                    <a:pt x="117" y="91"/>
                    <a:pt x="114" y="91"/>
                    <a:pt x="111" y="91"/>
                  </a:cubicBezTo>
                  <a:cubicBezTo>
                    <a:pt x="108" y="91"/>
                    <a:pt x="103" y="90"/>
                    <a:pt x="102" y="90"/>
                  </a:cubicBezTo>
                  <a:cubicBezTo>
                    <a:pt x="102" y="90"/>
                    <a:pt x="102" y="90"/>
                    <a:pt x="102" y="90"/>
                  </a:cubicBezTo>
                  <a:cubicBezTo>
                    <a:pt x="103" y="93"/>
                    <a:pt x="107" y="94"/>
                    <a:pt x="109" y="95"/>
                  </a:cubicBezTo>
                  <a:cubicBezTo>
                    <a:pt x="112" y="96"/>
                    <a:pt x="114" y="96"/>
                    <a:pt x="115" y="96"/>
                  </a:cubicBezTo>
                  <a:cubicBezTo>
                    <a:pt x="116" y="96"/>
                    <a:pt x="118" y="96"/>
                    <a:pt x="118" y="96"/>
                  </a:cubicBezTo>
                  <a:cubicBezTo>
                    <a:pt x="118" y="96"/>
                    <a:pt x="118" y="96"/>
                    <a:pt x="118" y="96"/>
                  </a:cubicBezTo>
                  <a:cubicBezTo>
                    <a:pt x="118" y="96"/>
                    <a:pt x="117" y="98"/>
                    <a:pt x="114" y="100"/>
                  </a:cubicBezTo>
                  <a:cubicBezTo>
                    <a:pt x="111" y="101"/>
                    <a:pt x="108" y="102"/>
                    <a:pt x="106" y="102"/>
                  </a:cubicBezTo>
                  <a:cubicBezTo>
                    <a:pt x="102" y="102"/>
                    <a:pt x="99" y="101"/>
                    <a:pt x="96" y="98"/>
                  </a:cubicBezTo>
                  <a:cubicBezTo>
                    <a:pt x="96" y="98"/>
                    <a:pt x="96" y="98"/>
                    <a:pt x="96" y="98"/>
                  </a:cubicBezTo>
                  <a:cubicBezTo>
                    <a:pt x="96" y="101"/>
                    <a:pt x="100" y="107"/>
                    <a:pt x="104" y="107"/>
                  </a:cubicBezTo>
                  <a:cubicBezTo>
                    <a:pt x="105" y="107"/>
                    <a:pt x="107" y="107"/>
                    <a:pt x="107" y="105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107" y="105"/>
                    <a:pt x="109" y="106"/>
                    <a:pt x="109" y="108"/>
                  </a:cubicBezTo>
                  <a:cubicBezTo>
                    <a:pt x="109" y="110"/>
                    <a:pt x="107" y="113"/>
                    <a:pt x="103" y="113"/>
                  </a:cubicBezTo>
                  <a:cubicBezTo>
                    <a:pt x="95" y="113"/>
                    <a:pt x="91" y="105"/>
                    <a:pt x="90" y="101"/>
                  </a:cubicBezTo>
                  <a:cubicBezTo>
                    <a:pt x="89" y="101"/>
                    <a:pt x="89" y="101"/>
                    <a:pt x="89" y="101"/>
                  </a:cubicBezTo>
                  <a:cubicBezTo>
                    <a:pt x="89" y="108"/>
                    <a:pt x="92" y="113"/>
                    <a:pt x="92" y="113"/>
                  </a:cubicBezTo>
                  <a:cubicBezTo>
                    <a:pt x="92" y="114"/>
                    <a:pt x="92" y="114"/>
                    <a:pt x="92" y="114"/>
                  </a:cubicBezTo>
                  <a:cubicBezTo>
                    <a:pt x="88" y="112"/>
                    <a:pt x="84" y="108"/>
                    <a:pt x="83" y="103"/>
                  </a:cubicBezTo>
                  <a:cubicBezTo>
                    <a:pt x="83" y="103"/>
                    <a:pt x="83" y="103"/>
                    <a:pt x="83" y="103"/>
                  </a:cubicBezTo>
                  <a:cubicBezTo>
                    <a:pt x="83" y="118"/>
                    <a:pt x="87" y="123"/>
                    <a:pt x="93" y="123"/>
                  </a:cubicBezTo>
                  <a:cubicBezTo>
                    <a:pt x="98" y="123"/>
                    <a:pt x="100" y="120"/>
                    <a:pt x="100" y="120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100" y="129"/>
                    <a:pt x="96" y="132"/>
                    <a:pt x="92" y="132"/>
                  </a:cubicBezTo>
                  <a:cubicBezTo>
                    <a:pt x="88" y="132"/>
                    <a:pt x="85" y="130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32"/>
                    <a:pt x="85" y="138"/>
                    <a:pt x="92" y="138"/>
                  </a:cubicBezTo>
                  <a:cubicBezTo>
                    <a:pt x="95" y="138"/>
                    <a:pt x="96" y="137"/>
                    <a:pt x="96" y="137"/>
                  </a:cubicBezTo>
                  <a:cubicBezTo>
                    <a:pt x="97" y="137"/>
                    <a:pt x="97" y="137"/>
                    <a:pt x="97" y="137"/>
                  </a:cubicBezTo>
                  <a:cubicBezTo>
                    <a:pt x="97" y="142"/>
                    <a:pt x="94" y="146"/>
                    <a:pt x="89" y="146"/>
                  </a:cubicBezTo>
                  <a:cubicBezTo>
                    <a:pt x="85" y="146"/>
                    <a:pt x="82" y="142"/>
                    <a:pt x="81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82" y="145"/>
                    <a:pt x="82" y="149"/>
                  </a:cubicBezTo>
                  <a:cubicBezTo>
                    <a:pt x="82" y="153"/>
                    <a:pt x="80" y="157"/>
                    <a:pt x="78" y="159"/>
                  </a:cubicBezTo>
                  <a:cubicBezTo>
                    <a:pt x="78" y="159"/>
                    <a:pt x="78" y="159"/>
                    <a:pt x="78" y="159"/>
                  </a:cubicBezTo>
                  <a:cubicBezTo>
                    <a:pt x="76" y="157"/>
                    <a:pt x="74" y="153"/>
                    <a:pt x="74" y="149"/>
                  </a:cubicBezTo>
                  <a:cubicBezTo>
                    <a:pt x="74" y="145"/>
                    <a:pt x="76" y="140"/>
                    <a:pt x="76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2"/>
                    <a:pt x="71" y="146"/>
                    <a:pt x="67" y="146"/>
                  </a:cubicBezTo>
                  <a:cubicBezTo>
                    <a:pt x="62" y="146"/>
                    <a:pt x="59" y="142"/>
                    <a:pt x="59" y="137"/>
                  </a:cubicBezTo>
                  <a:cubicBezTo>
                    <a:pt x="59" y="137"/>
                    <a:pt x="59" y="137"/>
                    <a:pt x="59" y="137"/>
                  </a:cubicBezTo>
                  <a:cubicBezTo>
                    <a:pt x="59" y="137"/>
                    <a:pt x="61" y="138"/>
                    <a:pt x="64" y="138"/>
                  </a:cubicBezTo>
                  <a:cubicBezTo>
                    <a:pt x="71" y="138"/>
                    <a:pt x="73" y="132"/>
                    <a:pt x="73" y="127"/>
                  </a:cubicBezTo>
                  <a:cubicBezTo>
                    <a:pt x="73" y="127"/>
                    <a:pt x="73" y="127"/>
                    <a:pt x="73" y="127"/>
                  </a:cubicBezTo>
                  <a:cubicBezTo>
                    <a:pt x="71" y="130"/>
                    <a:pt x="68" y="132"/>
                    <a:pt x="64" y="132"/>
                  </a:cubicBezTo>
                  <a:cubicBezTo>
                    <a:pt x="60" y="132"/>
                    <a:pt x="55" y="129"/>
                    <a:pt x="55" y="120"/>
                  </a:cubicBezTo>
                  <a:cubicBezTo>
                    <a:pt x="56" y="120"/>
                    <a:pt x="56" y="120"/>
                    <a:pt x="56" y="120"/>
                  </a:cubicBezTo>
                  <a:cubicBezTo>
                    <a:pt x="56" y="120"/>
                    <a:pt x="58" y="123"/>
                    <a:pt x="63" y="123"/>
                  </a:cubicBezTo>
                  <a:cubicBezTo>
                    <a:pt x="69" y="123"/>
                    <a:pt x="73" y="118"/>
                    <a:pt x="73" y="103"/>
                  </a:cubicBezTo>
                  <a:cubicBezTo>
                    <a:pt x="73" y="103"/>
                    <a:pt x="73" y="103"/>
                    <a:pt x="73" y="103"/>
                  </a:cubicBezTo>
                  <a:cubicBezTo>
                    <a:pt x="72" y="108"/>
                    <a:pt x="68" y="112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4" y="113"/>
                    <a:pt x="66" y="108"/>
                    <a:pt x="66" y="101"/>
                  </a:cubicBezTo>
                  <a:cubicBezTo>
                    <a:pt x="66" y="101"/>
                    <a:pt x="66" y="101"/>
                    <a:pt x="66" y="101"/>
                  </a:cubicBezTo>
                  <a:cubicBezTo>
                    <a:pt x="65" y="105"/>
                    <a:pt x="61" y="113"/>
                    <a:pt x="53" y="113"/>
                  </a:cubicBezTo>
                  <a:cubicBezTo>
                    <a:pt x="49" y="113"/>
                    <a:pt x="47" y="110"/>
                    <a:pt x="47" y="108"/>
                  </a:cubicBezTo>
                  <a:cubicBezTo>
                    <a:pt x="47" y="106"/>
                    <a:pt x="49" y="105"/>
                    <a:pt x="49" y="105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9" y="107"/>
                    <a:pt x="50" y="107"/>
                    <a:pt x="52" y="107"/>
                  </a:cubicBezTo>
                  <a:cubicBezTo>
                    <a:pt x="56" y="107"/>
                    <a:pt x="59" y="101"/>
                    <a:pt x="60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57" y="101"/>
                    <a:pt x="54" y="102"/>
                    <a:pt x="50" y="102"/>
                  </a:cubicBezTo>
                  <a:cubicBezTo>
                    <a:pt x="48" y="102"/>
                    <a:pt x="45" y="101"/>
                    <a:pt x="42" y="100"/>
                  </a:cubicBezTo>
                  <a:cubicBezTo>
                    <a:pt x="39" y="98"/>
                    <a:pt x="37" y="96"/>
                    <a:pt x="37" y="96"/>
                  </a:cubicBezTo>
                  <a:cubicBezTo>
                    <a:pt x="37" y="96"/>
                    <a:pt x="37" y="96"/>
                    <a:pt x="37" y="96"/>
                  </a:cubicBezTo>
                  <a:cubicBezTo>
                    <a:pt x="37" y="96"/>
                    <a:pt x="40" y="96"/>
                    <a:pt x="41" y="96"/>
                  </a:cubicBezTo>
                  <a:cubicBezTo>
                    <a:pt x="42" y="96"/>
                    <a:pt x="44" y="96"/>
                    <a:pt x="47" y="95"/>
                  </a:cubicBezTo>
                  <a:cubicBezTo>
                    <a:pt x="49" y="94"/>
                    <a:pt x="52" y="93"/>
                    <a:pt x="54" y="90"/>
                  </a:cubicBezTo>
                  <a:cubicBezTo>
                    <a:pt x="54" y="90"/>
                    <a:pt x="54" y="90"/>
                    <a:pt x="54" y="90"/>
                  </a:cubicBezTo>
                  <a:cubicBezTo>
                    <a:pt x="52" y="90"/>
                    <a:pt x="48" y="91"/>
                    <a:pt x="45" y="91"/>
                  </a:cubicBezTo>
                  <a:cubicBezTo>
                    <a:pt x="42" y="91"/>
                    <a:pt x="39" y="91"/>
                    <a:pt x="36" y="90"/>
                  </a:cubicBezTo>
                  <a:cubicBezTo>
                    <a:pt x="33" y="88"/>
                    <a:pt x="28" y="85"/>
                    <a:pt x="28" y="81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81"/>
                    <a:pt x="34" y="83"/>
                    <a:pt x="39" y="83"/>
                  </a:cubicBezTo>
                  <a:cubicBezTo>
                    <a:pt x="45" y="83"/>
                    <a:pt x="49" y="81"/>
                    <a:pt x="51" y="79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41" y="79"/>
                    <a:pt x="35" y="77"/>
                    <a:pt x="32" y="76"/>
                  </a:cubicBezTo>
                  <a:cubicBezTo>
                    <a:pt x="28" y="75"/>
                    <a:pt x="24" y="72"/>
                    <a:pt x="24" y="66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4" y="66"/>
                    <a:pt x="28" y="69"/>
                    <a:pt x="36" y="69"/>
                  </a:cubicBezTo>
                  <a:cubicBezTo>
                    <a:pt x="42" y="69"/>
                    <a:pt x="45" y="67"/>
                    <a:pt x="47" y="65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39" y="65"/>
                    <a:pt x="33" y="64"/>
                    <a:pt x="29" y="62"/>
                  </a:cubicBezTo>
                  <a:cubicBezTo>
                    <a:pt x="25" y="60"/>
                    <a:pt x="22" y="56"/>
                    <a:pt x="22" y="51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1"/>
                    <a:pt x="26" y="54"/>
                    <a:pt x="34" y="54"/>
                  </a:cubicBezTo>
                  <a:cubicBezTo>
                    <a:pt x="39" y="54"/>
                    <a:pt x="43" y="53"/>
                    <a:pt x="44" y="51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36" y="51"/>
                    <a:pt x="30" y="50"/>
                    <a:pt x="26" y="47"/>
                  </a:cubicBezTo>
                  <a:cubicBezTo>
                    <a:pt x="22" y="45"/>
                    <a:pt x="19" y="42"/>
                    <a:pt x="19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7"/>
                    <a:pt x="24" y="40"/>
                    <a:pt x="31" y="40"/>
                  </a:cubicBezTo>
                  <a:cubicBezTo>
                    <a:pt x="37" y="40"/>
                    <a:pt x="41" y="38"/>
                    <a:pt x="42" y="37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34" y="36"/>
                    <a:pt x="28" y="35"/>
                    <a:pt x="24" y="33"/>
                  </a:cubicBezTo>
                  <a:cubicBezTo>
                    <a:pt x="20" y="31"/>
                    <a:pt x="17" y="28"/>
                    <a:pt x="17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25" y="24"/>
                    <a:pt x="31" y="25"/>
                    <a:pt x="37" y="25"/>
                  </a:cubicBezTo>
                  <a:cubicBezTo>
                    <a:pt x="45" y="25"/>
                    <a:pt x="50" y="24"/>
                    <a:pt x="53" y="24"/>
                  </a:cubicBezTo>
                  <a:cubicBezTo>
                    <a:pt x="55" y="24"/>
                    <a:pt x="57" y="25"/>
                    <a:pt x="57" y="28"/>
                  </a:cubicBezTo>
                  <a:cubicBezTo>
                    <a:pt x="57" y="31"/>
                    <a:pt x="54" y="35"/>
                    <a:pt x="54" y="42"/>
                  </a:cubicBezTo>
                  <a:cubicBezTo>
                    <a:pt x="54" y="53"/>
                    <a:pt x="59" y="59"/>
                    <a:pt x="65" y="59"/>
                  </a:cubicBezTo>
                  <a:cubicBezTo>
                    <a:pt x="65" y="59"/>
                    <a:pt x="66" y="62"/>
                    <a:pt x="70" y="62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4" y="67"/>
                    <a:pt x="78" y="69"/>
                    <a:pt x="78" y="69"/>
                  </a:cubicBezTo>
                  <a:cubicBezTo>
                    <a:pt x="78" y="69"/>
                    <a:pt x="78" y="69"/>
                    <a:pt x="78" y="69"/>
                  </a:cubicBezTo>
                  <a:cubicBezTo>
                    <a:pt x="78" y="69"/>
                    <a:pt x="82" y="67"/>
                    <a:pt x="83" y="62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2"/>
                    <a:pt x="84" y="62"/>
                    <a:pt x="86" y="62"/>
                  </a:cubicBezTo>
                  <a:cubicBezTo>
                    <a:pt x="90" y="62"/>
                    <a:pt x="91" y="59"/>
                    <a:pt x="91" y="59"/>
                  </a:cubicBezTo>
                  <a:cubicBezTo>
                    <a:pt x="97" y="59"/>
                    <a:pt x="102" y="53"/>
                    <a:pt x="102" y="42"/>
                  </a:cubicBezTo>
                  <a:cubicBezTo>
                    <a:pt x="102" y="35"/>
                    <a:pt x="99" y="31"/>
                    <a:pt x="99" y="28"/>
                  </a:cubicBezTo>
                  <a:cubicBezTo>
                    <a:pt x="99" y="25"/>
                    <a:pt x="101" y="24"/>
                    <a:pt x="103" y="24"/>
                  </a:cubicBezTo>
                  <a:cubicBezTo>
                    <a:pt x="105" y="24"/>
                    <a:pt x="111" y="25"/>
                    <a:pt x="119" y="25"/>
                  </a:cubicBezTo>
                  <a:cubicBezTo>
                    <a:pt x="125" y="25"/>
                    <a:pt x="131" y="24"/>
                    <a:pt x="138" y="18"/>
                  </a:cubicBezTo>
                  <a:cubicBezTo>
                    <a:pt x="139" y="18"/>
                    <a:pt x="139" y="18"/>
                    <a:pt x="139" y="18"/>
                  </a:cubicBezTo>
                  <a:cubicBezTo>
                    <a:pt x="139" y="28"/>
                    <a:pt x="136" y="31"/>
                    <a:pt x="132" y="33"/>
                  </a:cubicBezTo>
                  <a:cubicBezTo>
                    <a:pt x="128" y="35"/>
                    <a:pt x="122" y="36"/>
                    <a:pt x="114" y="36"/>
                  </a:cubicBezTo>
                  <a:cubicBezTo>
                    <a:pt x="114" y="37"/>
                    <a:pt x="114" y="37"/>
                    <a:pt x="114" y="37"/>
                  </a:cubicBezTo>
                  <a:cubicBezTo>
                    <a:pt x="115" y="38"/>
                    <a:pt x="119" y="40"/>
                    <a:pt x="125" y="40"/>
                  </a:cubicBezTo>
                  <a:cubicBezTo>
                    <a:pt x="132" y="40"/>
                    <a:pt x="136" y="37"/>
                    <a:pt x="136" y="37"/>
                  </a:cubicBezTo>
                  <a:cubicBezTo>
                    <a:pt x="136" y="37"/>
                    <a:pt x="136" y="37"/>
                    <a:pt x="136" y="37"/>
                  </a:cubicBezTo>
                  <a:cubicBezTo>
                    <a:pt x="136" y="42"/>
                    <a:pt x="133" y="45"/>
                    <a:pt x="129" y="47"/>
                  </a:cubicBezTo>
                  <a:cubicBezTo>
                    <a:pt x="125" y="50"/>
                    <a:pt x="120" y="51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53"/>
                    <a:pt x="116" y="54"/>
                    <a:pt x="122" y="54"/>
                  </a:cubicBezTo>
                  <a:cubicBezTo>
                    <a:pt x="130" y="54"/>
                    <a:pt x="134" y="51"/>
                    <a:pt x="134" y="51"/>
                  </a:cubicBezTo>
                  <a:cubicBezTo>
                    <a:pt x="134" y="51"/>
                    <a:pt x="134" y="51"/>
                    <a:pt x="134" y="51"/>
                  </a:cubicBezTo>
                  <a:cubicBezTo>
                    <a:pt x="134" y="56"/>
                    <a:pt x="131" y="60"/>
                    <a:pt x="127" y="62"/>
                  </a:cubicBezTo>
                  <a:cubicBezTo>
                    <a:pt x="123" y="64"/>
                    <a:pt x="117" y="65"/>
                    <a:pt x="109" y="65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11" y="67"/>
                    <a:pt x="114" y="69"/>
                    <a:pt x="120" y="69"/>
                  </a:cubicBezTo>
                  <a:cubicBezTo>
                    <a:pt x="128" y="69"/>
                    <a:pt x="132" y="66"/>
                    <a:pt x="132" y="66"/>
                  </a:cubicBezTo>
                  <a:cubicBezTo>
                    <a:pt x="132" y="66"/>
                    <a:pt x="132" y="66"/>
                    <a:pt x="132" y="66"/>
                  </a:cubicBezTo>
                  <a:cubicBezTo>
                    <a:pt x="132" y="72"/>
                    <a:pt x="128" y="75"/>
                    <a:pt x="124" y="76"/>
                  </a:cubicBezTo>
                  <a:cubicBezTo>
                    <a:pt x="121" y="77"/>
                    <a:pt x="115" y="79"/>
                    <a:pt x="105" y="79"/>
                  </a:cubicBezTo>
                  <a:close/>
                  <a:moveTo>
                    <a:pt x="82" y="55"/>
                  </a:moveTo>
                  <a:cubicBezTo>
                    <a:pt x="81" y="55"/>
                    <a:pt x="81" y="55"/>
                    <a:pt x="81" y="55"/>
                  </a:cubicBezTo>
                  <a:cubicBezTo>
                    <a:pt x="81" y="61"/>
                    <a:pt x="78" y="64"/>
                    <a:pt x="78" y="64"/>
                  </a:cubicBezTo>
                  <a:cubicBezTo>
                    <a:pt x="78" y="64"/>
                    <a:pt x="78" y="64"/>
                    <a:pt x="78" y="64"/>
                  </a:cubicBezTo>
                  <a:cubicBezTo>
                    <a:pt x="78" y="64"/>
                    <a:pt x="74" y="61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3" y="57"/>
                    <a:pt x="72" y="58"/>
                    <a:pt x="70" y="58"/>
                  </a:cubicBezTo>
                  <a:cubicBezTo>
                    <a:pt x="67" y="58"/>
                    <a:pt x="66" y="56"/>
                    <a:pt x="66" y="56"/>
                  </a:cubicBezTo>
                  <a:cubicBezTo>
                    <a:pt x="68" y="52"/>
                    <a:pt x="69" y="50"/>
                    <a:pt x="69" y="48"/>
                  </a:cubicBezTo>
                  <a:cubicBezTo>
                    <a:pt x="70" y="46"/>
                    <a:pt x="71" y="43"/>
                    <a:pt x="71" y="42"/>
                  </a:cubicBezTo>
                  <a:cubicBezTo>
                    <a:pt x="71" y="41"/>
                    <a:pt x="70" y="39"/>
                    <a:pt x="68" y="39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6" y="38"/>
                    <a:pt x="65" y="38"/>
                    <a:pt x="64" y="38"/>
                  </a:cubicBezTo>
                  <a:cubicBezTo>
                    <a:pt x="63" y="38"/>
                    <a:pt x="62" y="38"/>
                    <a:pt x="62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1" y="40"/>
                    <a:pt x="59" y="39"/>
                    <a:pt x="59" y="36"/>
                  </a:cubicBezTo>
                  <a:cubicBezTo>
                    <a:pt x="59" y="35"/>
                    <a:pt x="60" y="34"/>
                    <a:pt x="61" y="33"/>
                  </a:cubicBezTo>
                  <a:cubicBezTo>
                    <a:pt x="62" y="32"/>
                    <a:pt x="66" y="31"/>
                    <a:pt x="69" y="30"/>
                  </a:cubicBezTo>
                  <a:cubicBezTo>
                    <a:pt x="71" y="28"/>
                    <a:pt x="71" y="28"/>
                    <a:pt x="71" y="28"/>
                  </a:cubicBezTo>
                  <a:cubicBezTo>
                    <a:pt x="71" y="28"/>
                    <a:pt x="73" y="28"/>
                    <a:pt x="75" y="28"/>
                  </a:cubicBezTo>
                  <a:cubicBezTo>
                    <a:pt x="80" y="28"/>
                    <a:pt x="86" y="29"/>
                    <a:pt x="88" y="29"/>
                  </a:cubicBezTo>
                  <a:cubicBezTo>
                    <a:pt x="90" y="29"/>
                    <a:pt x="92" y="28"/>
                    <a:pt x="94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4" y="31"/>
                    <a:pt x="92" y="33"/>
                    <a:pt x="87" y="33"/>
                  </a:cubicBezTo>
                  <a:cubicBezTo>
                    <a:pt x="87" y="34"/>
                    <a:pt x="87" y="34"/>
                    <a:pt x="87" y="34"/>
                  </a:cubicBezTo>
                  <a:cubicBezTo>
                    <a:pt x="92" y="34"/>
                    <a:pt x="94" y="36"/>
                    <a:pt x="94" y="40"/>
                  </a:cubicBezTo>
                  <a:cubicBezTo>
                    <a:pt x="94" y="42"/>
                    <a:pt x="93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1" y="42"/>
                    <a:pt x="89" y="42"/>
                  </a:cubicBezTo>
                  <a:cubicBezTo>
                    <a:pt x="88" y="42"/>
                    <a:pt x="87" y="43"/>
                    <a:pt x="87" y="45"/>
                  </a:cubicBezTo>
                  <a:cubicBezTo>
                    <a:pt x="87" y="47"/>
                    <a:pt x="88" y="53"/>
                    <a:pt x="89" y="56"/>
                  </a:cubicBezTo>
                  <a:cubicBezTo>
                    <a:pt x="89" y="56"/>
                    <a:pt x="89" y="58"/>
                    <a:pt x="86" y="58"/>
                  </a:cubicBezTo>
                  <a:cubicBezTo>
                    <a:pt x="84" y="58"/>
                    <a:pt x="83" y="57"/>
                    <a:pt x="82" y="55"/>
                  </a:cubicBezTo>
                  <a:close/>
                  <a:moveTo>
                    <a:pt x="73" y="31"/>
                  </a:moveTo>
                  <a:cubicBezTo>
                    <a:pt x="73" y="31"/>
                    <a:pt x="73" y="31"/>
                    <a:pt x="73" y="31"/>
                  </a:cubicBezTo>
                  <a:cubicBezTo>
                    <a:pt x="73" y="32"/>
                    <a:pt x="74" y="33"/>
                    <a:pt x="76" y="33"/>
                  </a:cubicBezTo>
                  <a:cubicBezTo>
                    <a:pt x="77" y="33"/>
                    <a:pt x="78" y="32"/>
                    <a:pt x="78" y="31"/>
                  </a:cubicBezTo>
                  <a:cubicBezTo>
                    <a:pt x="78" y="31"/>
                    <a:pt x="78" y="31"/>
                    <a:pt x="78" y="31"/>
                  </a:cubicBezTo>
                  <a:lnTo>
                    <a:pt x="73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37"/>
            <p:cNvSpPr>
              <a:spLocks noEditPoints="1"/>
            </p:cNvSpPr>
            <p:nvPr userDrawn="1"/>
          </p:nvSpPr>
          <p:spPr bwMode="auto">
            <a:xfrm>
              <a:off x="993" y="3152"/>
              <a:ext cx="122" cy="119"/>
            </a:xfrm>
            <a:custGeom>
              <a:avLst/>
              <a:gdLst>
                <a:gd name="T0" fmla="*/ 8 w 66"/>
                <a:gd name="T1" fmla="*/ 10 h 64"/>
                <a:gd name="T2" fmla="*/ 2 w 66"/>
                <a:gd name="T3" fmla="*/ 3 h 64"/>
                <a:gd name="T4" fmla="*/ 0 w 66"/>
                <a:gd name="T5" fmla="*/ 3 h 64"/>
                <a:gd name="T6" fmla="*/ 0 w 66"/>
                <a:gd name="T7" fmla="*/ 0 h 64"/>
                <a:gd name="T8" fmla="*/ 8 w 66"/>
                <a:gd name="T9" fmla="*/ 0 h 64"/>
                <a:gd name="T10" fmla="*/ 29 w 66"/>
                <a:gd name="T11" fmla="*/ 0 h 64"/>
                <a:gd name="T12" fmla="*/ 66 w 66"/>
                <a:gd name="T13" fmla="*/ 32 h 64"/>
                <a:gd name="T14" fmla="*/ 56 w 66"/>
                <a:gd name="T15" fmla="*/ 55 h 64"/>
                <a:gd name="T16" fmla="*/ 31 w 66"/>
                <a:gd name="T17" fmla="*/ 64 h 64"/>
                <a:gd name="T18" fmla="*/ 11 w 66"/>
                <a:gd name="T19" fmla="*/ 63 h 64"/>
                <a:gd name="T20" fmla="*/ 0 w 66"/>
                <a:gd name="T21" fmla="*/ 63 h 64"/>
                <a:gd name="T22" fmla="*/ 0 w 66"/>
                <a:gd name="T23" fmla="*/ 60 h 64"/>
                <a:gd name="T24" fmla="*/ 8 w 66"/>
                <a:gd name="T25" fmla="*/ 54 h 64"/>
                <a:gd name="T26" fmla="*/ 8 w 66"/>
                <a:gd name="T27" fmla="*/ 10 h 64"/>
                <a:gd name="T28" fmla="*/ 20 w 66"/>
                <a:gd name="T29" fmla="*/ 51 h 64"/>
                <a:gd name="T30" fmla="*/ 20 w 66"/>
                <a:gd name="T31" fmla="*/ 56 h 64"/>
                <a:gd name="T32" fmla="*/ 30 w 66"/>
                <a:gd name="T33" fmla="*/ 60 h 64"/>
                <a:gd name="T34" fmla="*/ 54 w 66"/>
                <a:gd name="T35" fmla="*/ 33 h 64"/>
                <a:gd name="T36" fmla="*/ 25 w 66"/>
                <a:gd name="T37" fmla="*/ 3 h 64"/>
                <a:gd name="T38" fmla="*/ 20 w 66"/>
                <a:gd name="T39" fmla="*/ 4 h 64"/>
                <a:gd name="T40" fmla="*/ 20 w 66"/>
                <a:gd name="T41" fmla="*/ 5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" h="64">
                  <a:moveTo>
                    <a:pt x="8" y="10"/>
                  </a:moveTo>
                  <a:cubicBezTo>
                    <a:pt x="8" y="5"/>
                    <a:pt x="8" y="3"/>
                    <a:pt x="2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5" y="0"/>
                    <a:pt x="8" y="0"/>
                  </a:cubicBezTo>
                  <a:cubicBezTo>
                    <a:pt x="15" y="0"/>
                    <a:pt x="23" y="0"/>
                    <a:pt x="29" y="0"/>
                  </a:cubicBezTo>
                  <a:cubicBezTo>
                    <a:pt x="52" y="0"/>
                    <a:pt x="66" y="13"/>
                    <a:pt x="66" y="32"/>
                  </a:cubicBezTo>
                  <a:cubicBezTo>
                    <a:pt x="66" y="41"/>
                    <a:pt x="62" y="50"/>
                    <a:pt x="56" y="55"/>
                  </a:cubicBezTo>
                  <a:cubicBezTo>
                    <a:pt x="49" y="61"/>
                    <a:pt x="40" y="64"/>
                    <a:pt x="31" y="64"/>
                  </a:cubicBezTo>
                  <a:cubicBezTo>
                    <a:pt x="27" y="64"/>
                    <a:pt x="19" y="63"/>
                    <a:pt x="11" y="63"/>
                  </a:cubicBezTo>
                  <a:cubicBezTo>
                    <a:pt x="8" y="63"/>
                    <a:pt x="5" y="63"/>
                    <a:pt x="0" y="63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7" y="60"/>
                    <a:pt x="8" y="59"/>
                    <a:pt x="8" y="54"/>
                  </a:cubicBezTo>
                  <a:lnTo>
                    <a:pt x="8" y="10"/>
                  </a:lnTo>
                  <a:close/>
                  <a:moveTo>
                    <a:pt x="20" y="51"/>
                  </a:moveTo>
                  <a:cubicBezTo>
                    <a:pt x="20" y="53"/>
                    <a:pt x="20" y="55"/>
                    <a:pt x="20" y="56"/>
                  </a:cubicBezTo>
                  <a:cubicBezTo>
                    <a:pt x="21" y="58"/>
                    <a:pt x="25" y="60"/>
                    <a:pt x="30" y="60"/>
                  </a:cubicBezTo>
                  <a:cubicBezTo>
                    <a:pt x="44" y="60"/>
                    <a:pt x="54" y="49"/>
                    <a:pt x="54" y="33"/>
                  </a:cubicBezTo>
                  <a:cubicBezTo>
                    <a:pt x="54" y="13"/>
                    <a:pt x="43" y="3"/>
                    <a:pt x="25" y="3"/>
                  </a:cubicBezTo>
                  <a:cubicBezTo>
                    <a:pt x="23" y="3"/>
                    <a:pt x="21" y="3"/>
                    <a:pt x="20" y="4"/>
                  </a:cubicBezTo>
                  <a:lnTo>
                    <a:pt x="20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38"/>
            <p:cNvSpPr>
              <a:spLocks noEditPoints="1"/>
            </p:cNvSpPr>
            <p:nvPr userDrawn="1"/>
          </p:nvSpPr>
          <p:spPr bwMode="auto">
            <a:xfrm>
              <a:off x="1125" y="3148"/>
              <a:ext cx="124" cy="121"/>
            </a:xfrm>
            <a:custGeom>
              <a:avLst/>
              <a:gdLst>
                <a:gd name="T0" fmla="*/ 0 w 67"/>
                <a:gd name="T1" fmla="*/ 62 h 65"/>
                <a:gd name="T2" fmla="*/ 11 w 67"/>
                <a:gd name="T3" fmla="*/ 53 h 65"/>
                <a:gd name="T4" fmla="*/ 29 w 67"/>
                <a:gd name="T5" fmla="*/ 4 h 65"/>
                <a:gd name="T6" fmla="*/ 38 w 67"/>
                <a:gd name="T7" fmla="*/ 0 h 65"/>
                <a:gd name="T8" fmla="*/ 59 w 67"/>
                <a:gd name="T9" fmla="*/ 57 h 65"/>
                <a:gd name="T10" fmla="*/ 67 w 67"/>
                <a:gd name="T11" fmla="*/ 62 h 65"/>
                <a:gd name="T12" fmla="*/ 67 w 67"/>
                <a:gd name="T13" fmla="*/ 65 h 65"/>
                <a:gd name="T14" fmla="*/ 55 w 67"/>
                <a:gd name="T15" fmla="*/ 65 h 65"/>
                <a:gd name="T16" fmla="*/ 40 w 67"/>
                <a:gd name="T17" fmla="*/ 65 h 65"/>
                <a:gd name="T18" fmla="*/ 40 w 67"/>
                <a:gd name="T19" fmla="*/ 62 h 65"/>
                <a:gd name="T20" fmla="*/ 41 w 67"/>
                <a:gd name="T21" fmla="*/ 62 h 65"/>
                <a:gd name="T22" fmla="*/ 47 w 67"/>
                <a:gd name="T23" fmla="*/ 60 h 65"/>
                <a:gd name="T24" fmla="*/ 46 w 67"/>
                <a:gd name="T25" fmla="*/ 56 h 65"/>
                <a:gd name="T26" fmla="*/ 42 w 67"/>
                <a:gd name="T27" fmla="*/ 44 h 65"/>
                <a:gd name="T28" fmla="*/ 19 w 67"/>
                <a:gd name="T29" fmla="*/ 44 h 65"/>
                <a:gd name="T30" fmla="*/ 15 w 67"/>
                <a:gd name="T31" fmla="*/ 55 h 65"/>
                <a:gd name="T32" fmla="*/ 14 w 67"/>
                <a:gd name="T33" fmla="*/ 59 h 65"/>
                <a:gd name="T34" fmla="*/ 22 w 67"/>
                <a:gd name="T35" fmla="*/ 62 h 65"/>
                <a:gd name="T36" fmla="*/ 22 w 67"/>
                <a:gd name="T37" fmla="*/ 65 h 65"/>
                <a:gd name="T38" fmla="*/ 7 w 67"/>
                <a:gd name="T39" fmla="*/ 65 h 65"/>
                <a:gd name="T40" fmla="*/ 0 w 67"/>
                <a:gd name="T41" fmla="*/ 65 h 65"/>
                <a:gd name="T42" fmla="*/ 0 w 67"/>
                <a:gd name="T43" fmla="*/ 62 h 65"/>
                <a:gd name="T44" fmla="*/ 30 w 67"/>
                <a:gd name="T45" fmla="*/ 12 h 65"/>
                <a:gd name="T46" fmla="*/ 21 w 67"/>
                <a:gd name="T47" fmla="*/ 38 h 65"/>
                <a:gd name="T48" fmla="*/ 40 w 67"/>
                <a:gd name="T49" fmla="*/ 38 h 65"/>
                <a:gd name="T50" fmla="*/ 30 w 67"/>
                <a:gd name="T51" fmla="*/ 1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7" h="65">
                  <a:moveTo>
                    <a:pt x="0" y="62"/>
                  </a:moveTo>
                  <a:cubicBezTo>
                    <a:pt x="6" y="62"/>
                    <a:pt x="9" y="60"/>
                    <a:pt x="11" y="53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32" y="3"/>
                    <a:pt x="35" y="2"/>
                    <a:pt x="38" y="0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60" y="61"/>
                    <a:pt x="63" y="62"/>
                    <a:pt x="67" y="62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3" y="65"/>
                    <a:pt x="58" y="65"/>
                    <a:pt x="55" y="65"/>
                  </a:cubicBezTo>
                  <a:cubicBezTo>
                    <a:pt x="51" y="65"/>
                    <a:pt x="46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5" y="62"/>
                    <a:pt x="47" y="62"/>
                    <a:pt x="47" y="60"/>
                  </a:cubicBezTo>
                  <a:cubicBezTo>
                    <a:pt x="47" y="59"/>
                    <a:pt x="46" y="58"/>
                    <a:pt x="46" y="56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5" y="57"/>
                    <a:pt x="14" y="58"/>
                    <a:pt x="14" y="59"/>
                  </a:cubicBezTo>
                  <a:cubicBezTo>
                    <a:pt x="14" y="62"/>
                    <a:pt x="16" y="62"/>
                    <a:pt x="22" y="62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17" y="65"/>
                    <a:pt x="12" y="65"/>
                    <a:pt x="7" y="65"/>
                  </a:cubicBezTo>
                  <a:cubicBezTo>
                    <a:pt x="5" y="65"/>
                    <a:pt x="2" y="65"/>
                    <a:pt x="0" y="65"/>
                  </a:cubicBezTo>
                  <a:lnTo>
                    <a:pt x="0" y="62"/>
                  </a:lnTo>
                  <a:close/>
                  <a:moveTo>
                    <a:pt x="30" y="12"/>
                  </a:moveTo>
                  <a:cubicBezTo>
                    <a:pt x="21" y="38"/>
                    <a:pt x="21" y="38"/>
                    <a:pt x="21" y="38"/>
                  </a:cubicBezTo>
                  <a:cubicBezTo>
                    <a:pt x="40" y="38"/>
                    <a:pt x="40" y="38"/>
                    <a:pt x="40" y="38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39"/>
            <p:cNvSpPr>
              <a:spLocks/>
            </p:cNvSpPr>
            <p:nvPr userDrawn="1"/>
          </p:nvSpPr>
          <p:spPr bwMode="auto">
            <a:xfrm>
              <a:off x="1258" y="3152"/>
              <a:ext cx="98" cy="119"/>
            </a:xfrm>
            <a:custGeom>
              <a:avLst/>
              <a:gdLst>
                <a:gd name="T0" fmla="*/ 0 w 53"/>
                <a:gd name="T1" fmla="*/ 60 h 64"/>
                <a:gd name="T2" fmla="*/ 8 w 53"/>
                <a:gd name="T3" fmla="*/ 54 h 64"/>
                <a:gd name="T4" fmla="*/ 8 w 53"/>
                <a:gd name="T5" fmla="*/ 10 h 64"/>
                <a:gd name="T6" fmla="*/ 0 w 53"/>
                <a:gd name="T7" fmla="*/ 3 h 64"/>
                <a:gd name="T8" fmla="*/ 0 w 53"/>
                <a:gd name="T9" fmla="*/ 3 h 64"/>
                <a:gd name="T10" fmla="*/ 0 w 53"/>
                <a:gd name="T11" fmla="*/ 0 h 64"/>
                <a:gd name="T12" fmla="*/ 7 w 53"/>
                <a:gd name="T13" fmla="*/ 0 h 64"/>
                <a:gd name="T14" fmla="*/ 27 w 53"/>
                <a:gd name="T15" fmla="*/ 0 h 64"/>
                <a:gd name="T16" fmla="*/ 27 w 53"/>
                <a:gd name="T17" fmla="*/ 3 h 64"/>
                <a:gd name="T18" fmla="*/ 19 w 53"/>
                <a:gd name="T19" fmla="*/ 10 h 64"/>
                <a:gd name="T20" fmla="*/ 19 w 53"/>
                <a:gd name="T21" fmla="*/ 51 h 64"/>
                <a:gd name="T22" fmla="*/ 31 w 53"/>
                <a:gd name="T23" fmla="*/ 59 h 64"/>
                <a:gd name="T24" fmla="*/ 50 w 53"/>
                <a:gd name="T25" fmla="*/ 48 h 64"/>
                <a:gd name="T26" fmla="*/ 53 w 53"/>
                <a:gd name="T27" fmla="*/ 49 h 64"/>
                <a:gd name="T28" fmla="*/ 49 w 53"/>
                <a:gd name="T29" fmla="*/ 64 h 64"/>
                <a:gd name="T30" fmla="*/ 39 w 53"/>
                <a:gd name="T31" fmla="*/ 63 h 64"/>
                <a:gd name="T32" fmla="*/ 23 w 53"/>
                <a:gd name="T33" fmla="*/ 63 h 64"/>
                <a:gd name="T34" fmla="*/ 12 w 53"/>
                <a:gd name="T35" fmla="*/ 63 h 64"/>
                <a:gd name="T36" fmla="*/ 0 w 53"/>
                <a:gd name="T37" fmla="*/ 64 h 64"/>
                <a:gd name="T38" fmla="*/ 0 w 53"/>
                <a:gd name="T39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" h="64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7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5" y="0"/>
                    <a:pt x="7" y="0"/>
                  </a:cubicBezTo>
                  <a:cubicBezTo>
                    <a:pt x="16" y="0"/>
                    <a:pt x="23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0" y="3"/>
                    <a:pt x="19" y="4"/>
                    <a:pt x="19" y="10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9"/>
                    <a:pt x="22" y="59"/>
                    <a:pt x="31" y="59"/>
                  </a:cubicBezTo>
                  <a:cubicBezTo>
                    <a:pt x="42" y="59"/>
                    <a:pt x="48" y="58"/>
                    <a:pt x="50" y="48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7" y="63"/>
                    <a:pt x="43" y="63"/>
                    <a:pt x="39" y="63"/>
                  </a:cubicBezTo>
                  <a:cubicBezTo>
                    <a:pt x="35" y="63"/>
                    <a:pt x="29" y="63"/>
                    <a:pt x="23" y="63"/>
                  </a:cubicBezTo>
                  <a:cubicBezTo>
                    <a:pt x="19" y="63"/>
                    <a:pt x="15" y="63"/>
                    <a:pt x="12" y="63"/>
                  </a:cubicBezTo>
                  <a:cubicBezTo>
                    <a:pt x="5" y="63"/>
                    <a:pt x="0" y="63"/>
                    <a:pt x="0" y="64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0"/>
            <p:cNvSpPr>
              <a:spLocks/>
            </p:cNvSpPr>
            <p:nvPr userDrawn="1"/>
          </p:nvSpPr>
          <p:spPr bwMode="auto">
            <a:xfrm>
              <a:off x="1364" y="3152"/>
              <a:ext cx="135" cy="117"/>
            </a:xfrm>
            <a:custGeom>
              <a:avLst/>
              <a:gdLst>
                <a:gd name="T0" fmla="*/ 1 w 73"/>
                <a:gd name="T1" fmla="*/ 60 h 63"/>
                <a:gd name="T2" fmla="*/ 9 w 73"/>
                <a:gd name="T3" fmla="*/ 54 h 63"/>
                <a:gd name="T4" fmla="*/ 9 w 73"/>
                <a:gd name="T5" fmla="*/ 10 h 63"/>
                <a:gd name="T6" fmla="*/ 2 w 73"/>
                <a:gd name="T7" fmla="*/ 3 h 63"/>
                <a:gd name="T8" fmla="*/ 0 w 73"/>
                <a:gd name="T9" fmla="*/ 3 h 63"/>
                <a:gd name="T10" fmla="*/ 0 w 73"/>
                <a:gd name="T11" fmla="*/ 0 h 63"/>
                <a:gd name="T12" fmla="*/ 14 w 73"/>
                <a:gd name="T13" fmla="*/ 0 h 63"/>
                <a:gd name="T14" fmla="*/ 29 w 73"/>
                <a:gd name="T15" fmla="*/ 0 h 63"/>
                <a:gd name="T16" fmla="*/ 29 w 73"/>
                <a:gd name="T17" fmla="*/ 3 h 63"/>
                <a:gd name="T18" fmla="*/ 28 w 73"/>
                <a:gd name="T19" fmla="*/ 3 h 63"/>
                <a:gd name="T20" fmla="*/ 21 w 73"/>
                <a:gd name="T21" fmla="*/ 11 h 63"/>
                <a:gd name="T22" fmla="*/ 21 w 73"/>
                <a:gd name="T23" fmla="*/ 28 h 63"/>
                <a:gd name="T24" fmla="*/ 53 w 73"/>
                <a:gd name="T25" fmla="*/ 28 h 63"/>
                <a:gd name="T26" fmla="*/ 53 w 73"/>
                <a:gd name="T27" fmla="*/ 10 h 63"/>
                <a:gd name="T28" fmla="*/ 46 w 73"/>
                <a:gd name="T29" fmla="*/ 3 h 63"/>
                <a:gd name="T30" fmla="*/ 45 w 73"/>
                <a:gd name="T31" fmla="*/ 3 h 63"/>
                <a:gd name="T32" fmla="*/ 45 w 73"/>
                <a:gd name="T33" fmla="*/ 0 h 63"/>
                <a:gd name="T34" fmla="*/ 59 w 73"/>
                <a:gd name="T35" fmla="*/ 0 h 63"/>
                <a:gd name="T36" fmla="*/ 73 w 73"/>
                <a:gd name="T37" fmla="*/ 0 h 63"/>
                <a:gd name="T38" fmla="*/ 73 w 73"/>
                <a:gd name="T39" fmla="*/ 3 h 63"/>
                <a:gd name="T40" fmla="*/ 72 w 73"/>
                <a:gd name="T41" fmla="*/ 3 h 63"/>
                <a:gd name="T42" fmla="*/ 65 w 73"/>
                <a:gd name="T43" fmla="*/ 11 h 63"/>
                <a:gd name="T44" fmla="*/ 65 w 73"/>
                <a:gd name="T45" fmla="*/ 52 h 63"/>
                <a:gd name="T46" fmla="*/ 73 w 73"/>
                <a:gd name="T47" fmla="*/ 60 h 63"/>
                <a:gd name="T48" fmla="*/ 73 w 73"/>
                <a:gd name="T49" fmla="*/ 60 h 63"/>
                <a:gd name="T50" fmla="*/ 73 w 73"/>
                <a:gd name="T51" fmla="*/ 63 h 63"/>
                <a:gd name="T52" fmla="*/ 59 w 73"/>
                <a:gd name="T53" fmla="*/ 63 h 63"/>
                <a:gd name="T54" fmla="*/ 45 w 73"/>
                <a:gd name="T55" fmla="*/ 63 h 63"/>
                <a:gd name="T56" fmla="*/ 45 w 73"/>
                <a:gd name="T57" fmla="*/ 60 h 63"/>
                <a:gd name="T58" fmla="*/ 53 w 73"/>
                <a:gd name="T59" fmla="*/ 54 h 63"/>
                <a:gd name="T60" fmla="*/ 53 w 73"/>
                <a:gd name="T61" fmla="*/ 33 h 63"/>
                <a:gd name="T62" fmla="*/ 21 w 73"/>
                <a:gd name="T63" fmla="*/ 33 h 63"/>
                <a:gd name="T64" fmla="*/ 21 w 73"/>
                <a:gd name="T65" fmla="*/ 52 h 63"/>
                <a:gd name="T66" fmla="*/ 28 w 73"/>
                <a:gd name="T67" fmla="*/ 60 h 63"/>
                <a:gd name="T68" fmla="*/ 29 w 73"/>
                <a:gd name="T69" fmla="*/ 60 h 63"/>
                <a:gd name="T70" fmla="*/ 29 w 73"/>
                <a:gd name="T71" fmla="*/ 63 h 63"/>
                <a:gd name="T72" fmla="*/ 14 w 73"/>
                <a:gd name="T73" fmla="*/ 63 h 63"/>
                <a:gd name="T74" fmla="*/ 1 w 73"/>
                <a:gd name="T75" fmla="*/ 63 h 63"/>
                <a:gd name="T76" fmla="*/ 1 w 73"/>
                <a:gd name="T77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3" h="63">
                  <a:moveTo>
                    <a:pt x="1" y="60"/>
                  </a:moveTo>
                  <a:cubicBezTo>
                    <a:pt x="8" y="60"/>
                    <a:pt x="9" y="59"/>
                    <a:pt x="9" y="54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4"/>
                    <a:pt x="9" y="3"/>
                    <a:pt x="2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9" y="0"/>
                    <a:pt x="14" y="0"/>
                  </a:cubicBezTo>
                  <a:cubicBezTo>
                    <a:pt x="19" y="0"/>
                    <a:pt x="24" y="0"/>
                    <a:pt x="29" y="0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2" y="3"/>
                    <a:pt x="21" y="5"/>
                    <a:pt x="21" y="11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3" y="4"/>
                    <a:pt x="53" y="3"/>
                    <a:pt x="46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3" y="0"/>
                    <a:pt x="59" y="0"/>
                  </a:cubicBezTo>
                  <a:cubicBezTo>
                    <a:pt x="63" y="0"/>
                    <a:pt x="68" y="0"/>
                    <a:pt x="73" y="0"/>
                  </a:cubicBezTo>
                  <a:cubicBezTo>
                    <a:pt x="73" y="3"/>
                    <a:pt x="73" y="3"/>
                    <a:pt x="73" y="3"/>
                  </a:cubicBezTo>
                  <a:cubicBezTo>
                    <a:pt x="73" y="3"/>
                    <a:pt x="73" y="3"/>
                    <a:pt x="72" y="3"/>
                  </a:cubicBezTo>
                  <a:cubicBezTo>
                    <a:pt x="66" y="3"/>
                    <a:pt x="65" y="5"/>
                    <a:pt x="65" y="11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5" y="59"/>
                    <a:pt x="65" y="60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3" y="63"/>
                    <a:pt x="73" y="63"/>
                    <a:pt x="73" y="63"/>
                  </a:cubicBezTo>
                  <a:cubicBezTo>
                    <a:pt x="68" y="63"/>
                    <a:pt x="63" y="63"/>
                    <a:pt x="59" y="63"/>
                  </a:cubicBezTo>
                  <a:cubicBezTo>
                    <a:pt x="55" y="63"/>
                    <a:pt x="50" y="63"/>
                    <a:pt x="45" y="63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52" y="60"/>
                    <a:pt x="53" y="59"/>
                    <a:pt x="53" y="54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1" y="59"/>
                    <a:pt x="21" y="60"/>
                    <a:pt x="28" y="60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24" y="63"/>
                    <a:pt x="19" y="63"/>
                    <a:pt x="14" y="63"/>
                  </a:cubicBezTo>
                  <a:cubicBezTo>
                    <a:pt x="10" y="63"/>
                    <a:pt x="6" y="63"/>
                    <a:pt x="1" y="63"/>
                  </a:cubicBezTo>
                  <a:lnTo>
                    <a:pt x="1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1"/>
            <p:cNvSpPr>
              <a:spLocks noEditPoints="1"/>
            </p:cNvSpPr>
            <p:nvPr userDrawn="1"/>
          </p:nvSpPr>
          <p:spPr bwMode="auto">
            <a:xfrm>
              <a:off x="1514" y="3150"/>
              <a:ext cx="126" cy="123"/>
            </a:xfrm>
            <a:custGeom>
              <a:avLst/>
              <a:gdLst>
                <a:gd name="T0" fmla="*/ 10 w 68"/>
                <a:gd name="T1" fmla="*/ 58 h 66"/>
                <a:gd name="T2" fmla="*/ 0 w 68"/>
                <a:gd name="T3" fmla="*/ 34 h 66"/>
                <a:gd name="T4" fmla="*/ 7 w 68"/>
                <a:gd name="T5" fmla="*/ 12 h 66"/>
                <a:gd name="T6" fmla="*/ 35 w 68"/>
                <a:gd name="T7" fmla="*/ 0 h 66"/>
                <a:gd name="T8" fmla="*/ 57 w 68"/>
                <a:gd name="T9" fmla="*/ 8 h 66"/>
                <a:gd name="T10" fmla="*/ 68 w 68"/>
                <a:gd name="T11" fmla="*/ 32 h 66"/>
                <a:gd name="T12" fmla="*/ 60 w 68"/>
                <a:gd name="T13" fmla="*/ 54 h 66"/>
                <a:gd name="T14" fmla="*/ 33 w 68"/>
                <a:gd name="T15" fmla="*/ 66 h 66"/>
                <a:gd name="T16" fmla="*/ 10 w 68"/>
                <a:gd name="T17" fmla="*/ 58 h 66"/>
                <a:gd name="T18" fmla="*/ 12 w 68"/>
                <a:gd name="T19" fmla="*/ 31 h 66"/>
                <a:gd name="T20" fmla="*/ 35 w 68"/>
                <a:gd name="T21" fmla="*/ 62 h 66"/>
                <a:gd name="T22" fmla="*/ 55 w 68"/>
                <a:gd name="T23" fmla="*/ 34 h 66"/>
                <a:gd name="T24" fmla="*/ 33 w 68"/>
                <a:gd name="T25" fmla="*/ 4 h 66"/>
                <a:gd name="T26" fmla="*/ 12 w 68"/>
                <a:gd name="T27" fmla="*/ 3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8" h="66">
                  <a:moveTo>
                    <a:pt x="10" y="58"/>
                  </a:moveTo>
                  <a:cubicBezTo>
                    <a:pt x="3" y="51"/>
                    <a:pt x="0" y="44"/>
                    <a:pt x="0" y="34"/>
                  </a:cubicBezTo>
                  <a:cubicBezTo>
                    <a:pt x="0" y="25"/>
                    <a:pt x="3" y="18"/>
                    <a:pt x="7" y="12"/>
                  </a:cubicBezTo>
                  <a:cubicBezTo>
                    <a:pt x="14" y="4"/>
                    <a:pt x="23" y="0"/>
                    <a:pt x="35" y="0"/>
                  </a:cubicBezTo>
                  <a:cubicBezTo>
                    <a:pt x="44" y="0"/>
                    <a:pt x="51" y="2"/>
                    <a:pt x="57" y="8"/>
                  </a:cubicBezTo>
                  <a:cubicBezTo>
                    <a:pt x="65" y="14"/>
                    <a:pt x="68" y="22"/>
                    <a:pt x="68" y="32"/>
                  </a:cubicBezTo>
                  <a:cubicBezTo>
                    <a:pt x="68" y="40"/>
                    <a:pt x="65" y="48"/>
                    <a:pt x="60" y="54"/>
                  </a:cubicBezTo>
                  <a:cubicBezTo>
                    <a:pt x="53" y="62"/>
                    <a:pt x="44" y="66"/>
                    <a:pt x="33" y="66"/>
                  </a:cubicBezTo>
                  <a:cubicBezTo>
                    <a:pt x="24" y="66"/>
                    <a:pt x="17" y="63"/>
                    <a:pt x="10" y="58"/>
                  </a:cubicBezTo>
                  <a:close/>
                  <a:moveTo>
                    <a:pt x="12" y="31"/>
                  </a:moveTo>
                  <a:cubicBezTo>
                    <a:pt x="12" y="50"/>
                    <a:pt x="22" y="62"/>
                    <a:pt x="35" y="62"/>
                  </a:cubicBezTo>
                  <a:cubicBezTo>
                    <a:pt x="47" y="62"/>
                    <a:pt x="55" y="52"/>
                    <a:pt x="55" y="34"/>
                  </a:cubicBezTo>
                  <a:cubicBezTo>
                    <a:pt x="55" y="16"/>
                    <a:pt x="45" y="4"/>
                    <a:pt x="33" y="4"/>
                  </a:cubicBezTo>
                  <a:cubicBezTo>
                    <a:pt x="20" y="4"/>
                    <a:pt x="12" y="13"/>
                    <a:pt x="12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2"/>
            <p:cNvSpPr>
              <a:spLocks/>
            </p:cNvSpPr>
            <p:nvPr userDrawn="1"/>
          </p:nvSpPr>
          <p:spPr bwMode="auto">
            <a:xfrm>
              <a:off x="1653" y="3152"/>
              <a:ext cx="124" cy="121"/>
            </a:xfrm>
            <a:custGeom>
              <a:avLst/>
              <a:gdLst>
                <a:gd name="T0" fmla="*/ 0 w 67"/>
                <a:gd name="T1" fmla="*/ 0 h 65"/>
                <a:gd name="T2" fmla="*/ 13 w 67"/>
                <a:gd name="T3" fmla="*/ 1 h 65"/>
                <a:gd name="T4" fmla="*/ 27 w 67"/>
                <a:gd name="T5" fmla="*/ 0 h 65"/>
                <a:gd name="T6" fmla="*/ 27 w 67"/>
                <a:gd name="T7" fmla="*/ 3 h 65"/>
                <a:gd name="T8" fmla="*/ 26 w 67"/>
                <a:gd name="T9" fmla="*/ 3 h 65"/>
                <a:gd name="T10" fmla="*/ 20 w 67"/>
                <a:gd name="T11" fmla="*/ 11 h 65"/>
                <a:gd name="T12" fmla="*/ 20 w 67"/>
                <a:gd name="T13" fmla="*/ 41 h 65"/>
                <a:gd name="T14" fmla="*/ 36 w 67"/>
                <a:gd name="T15" fmla="*/ 60 h 65"/>
                <a:gd name="T16" fmla="*/ 52 w 67"/>
                <a:gd name="T17" fmla="*/ 53 h 65"/>
                <a:gd name="T18" fmla="*/ 54 w 67"/>
                <a:gd name="T19" fmla="*/ 39 h 65"/>
                <a:gd name="T20" fmla="*/ 54 w 67"/>
                <a:gd name="T21" fmla="*/ 14 h 65"/>
                <a:gd name="T22" fmla="*/ 47 w 67"/>
                <a:gd name="T23" fmla="*/ 3 h 65"/>
                <a:gd name="T24" fmla="*/ 46 w 67"/>
                <a:gd name="T25" fmla="*/ 3 h 65"/>
                <a:gd name="T26" fmla="*/ 46 w 67"/>
                <a:gd name="T27" fmla="*/ 0 h 65"/>
                <a:gd name="T28" fmla="*/ 55 w 67"/>
                <a:gd name="T29" fmla="*/ 0 h 65"/>
                <a:gd name="T30" fmla="*/ 67 w 67"/>
                <a:gd name="T31" fmla="*/ 0 h 65"/>
                <a:gd name="T32" fmla="*/ 67 w 67"/>
                <a:gd name="T33" fmla="*/ 3 h 65"/>
                <a:gd name="T34" fmla="*/ 65 w 67"/>
                <a:gd name="T35" fmla="*/ 3 h 65"/>
                <a:gd name="T36" fmla="*/ 59 w 67"/>
                <a:gd name="T37" fmla="*/ 14 h 65"/>
                <a:gd name="T38" fmla="*/ 59 w 67"/>
                <a:gd name="T39" fmla="*/ 37 h 65"/>
                <a:gd name="T40" fmla="*/ 54 w 67"/>
                <a:gd name="T41" fmla="*/ 58 h 65"/>
                <a:gd name="T42" fmla="*/ 32 w 67"/>
                <a:gd name="T43" fmla="*/ 65 h 65"/>
                <a:gd name="T44" fmla="*/ 8 w 67"/>
                <a:gd name="T45" fmla="*/ 40 h 65"/>
                <a:gd name="T46" fmla="*/ 8 w 67"/>
                <a:gd name="T47" fmla="*/ 13 h 65"/>
                <a:gd name="T48" fmla="*/ 0 w 67"/>
                <a:gd name="T49" fmla="*/ 3 h 65"/>
                <a:gd name="T50" fmla="*/ 0 w 67"/>
                <a:gd name="T5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7" h="65">
                  <a:moveTo>
                    <a:pt x="0" y="0"/>
                  </a:moveTo>
                  <a:cubicBezTo>
                    <a:pt x="4" y="0"/>
                    <a:pt x="9" y="1"/>
                    <a:pt x="13" y="1"/>
                  </a:cubicBezTo>
                  <a:cubicBezTo>
                    <a:pt x="18" y="1"/>
                    <a:pt x="22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6" y="3"/>
                  </a:cubicBezTo>
                  <a:cubicBezTo>
                    <a:pt x="20" y="3"/>
                    <a:pt x="20" y="5"/>
                    <a:pt x="20" y="1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54"/>
                    <a:pt x="25" y="60"/>
                    <a:pt x="36" y="60"/>
                  </a:cubicBezTo>
                  <a:cubicBezTo>
                    <a:pt x="43" y="60"/>
                    <a:pt x="49" y="57"/>
                    <a:pt x="52" y="53"/>
                  </a:cubicBezTo>
                  <a:cubicBezTo>
                    <a:pt x="54" y="49"/>
                    <a:pt x="54" y="45"/>
                    <a:pt x="54" y="39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6"/>
                    <a:pt x="53" y="3"/>
                    <a:pt x="47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8" y="0"/>
                    <a:pt x="51" y="0"/>
                    <a:pt x="55" y="0"/>
                  </a:cubicBezTo>
                  <a:cubicBezTo>
                    <a:pt x="58" y="0"/>
                    <a:pt x="62" y="0"/>
                    <a:pt x="67" y="0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7" y="3"/>
                    <a:pt x="66" y="3"/>
                    <a:pt x="65" y="3"/>
                  </a:cubicBezTo>
                  <a:cubicBezTo>
                    <a:pt x="60" y="3"/>
                    <a:pt x="59" y="6"/>
                    <a:pt x="59" y="14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46"/>
                    <a:pt x="59" y="52"/>
                    <a:pt x="54" y="58"/>
                  </a:cubicBezTo>
                  <a:cubicBezTo>
                    <a:pt x="49" y="63"/>
                    <a:pt x="42" y="65"/>
                    <a:pt x="32" y="65"/>
                  </a:cubicBezTo>
                  <a:cubicBezTo>
                    <a:pt x="15" y="65"/>
                    <a:pt x="8" y="57"/>
                    <a:pt x="8" y="40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5"/>
                    <a:pt x="8" y="3"/>
                    <a:pt x="0" y="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3"/>
            <p:cNvSpPr>
              <a:spLocks/>
            </p:cNvSpPr>
            <p:nvPr userDrawn="1"/>
          </p:nvSpPr>
          <p:spPr bwMode="auto">
            <a:xfrm>
              <a:off x="1792" y="3150"/>
              <a:ext cx="68" cy="123"/>
            </a:xfrm>
            <a:custGeom>
              <a:avLst/>
              <a:gdLst>
                <a:gd name="T0" fmla="*/ 0 w 37"/>
                <a:gd name="T1" fmla="*/ 48 h 66"/>
                <a:gd name="T2" fmla="*/ 2 w 37"/>
                <a:gd name="T3" fmla="*/ 47 h 66"/>
                <a:gd name="T4" fmla="*/ 16 w 37"/>
                <a:gd name="T5" fmla="*/ 62 h 66"/>
                <a:gd name="T6" fmla="*/ 27 w 37"/>
                <a:gd name="T7" fmla="*/ 51 h 66"/>
                <a:gd name="T8" fmla="*/ 24 w 37"/>
                <a:gd name="T9" fmla="*/ 43 h 66"/>
                <a:gd name="T10" fmla="*/ 13 w 37"/>
                <a:gd name="T11" fmla="*/ 36 h 66"/>
                <a:gd name="T12" fmla="*/ 1 w 37"/>
                <a:gd name="T13" fmla="*/ 19 h 66"/>
                <a:gd name="T14" fmla="*/ 21 w 37"/>
                <a:gd name="T15" fmla="*/ 0 h 66"/>
                <a:gd name="T16" fmla="*/ 33 w 37"/>
                <a:gd name="T17" fmla="*/ 1 h 66"/>
                <a:gd name="T18" fmla="*/ 34 w 37"/>
                <a:gd name="T19" fmla="*/ 14 h 66"/>
                <a:gd name="T20" fmla="*/ 32 w 37"/>
                <a:gd name="T21" fmla="*/ 15 h 66"/>
                <a:gd name="T22" fmla="*/ 21 w 37"/>
                <a:gd name="T23" fmla="*/ 4 h 66"/>
                <a:gd name="T24" fmla="*/ 10 w 37"/>
                <a:gd name="T25" fmla="*/ 14 h 66"/>
                <a:gd name="T26" fmla="*/ 13 w 37"/>
                <a:gd name="T27" fmla="*/ 22 h 66"/>
                <a:gd name="T28" fmla="*/ 24 w 37"/>
                <a:gd name="T29" fmla="*/ 28 h 66"/>
                <a:gd name="T30" fmla="*/ 37 w 37"/>
                <a:gd name="T31" fmla="*/ 46 h 66"/>
                <a:gd name="T32" fmla="*/ 16 w 37"/>
                <a:gd name="T33" fmla="*/ 66 h 66"/>
                <a:gd name="T34" fmla="*/ 1 w 37"/>
                <a:gd name="T35" fmla="*/ 61 h 66"/>
                <a:gd name="T36" fmla="*/ 0 w 37"/>
                <a:gd name="T37" fmla="*/ 4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66">
                  <a:moveTo>
                    <a:pt x="0" y="48"/>
                  </a:moveTo>
                  <a:cubicBezTo>
                    <a:pt x="2" y="47"/>
                    <a:pt x="2" y="47"/>
                    <a:pt x="2" y="47"/>
                  </a:cubicBezTo>
                  <a:cubicBezTo>
                    <a:pt x="4" y="57"/>
                    <a:pt x="8" y="62"/>
                    <a:pt x="16" y="62"/>
                  </a:cubicBezTo>
                  <a:cubicBezTo>
                    <a:pt x="23" y="62"/>
                    <a:pt x="27" y="58"/>
                    <a:pt x="27" y="51"/>
                  </a:cubicBezTo>
                  <a:cubicBezTo>
                    <a:pt x="27" y="48"/>
                    <a:pt x="26" y="45"/>
                    <a:pt x="24" y="43"/>
                  </a:cubicBezTo>
                  <a:cubicBezTo>
                    <a:pt x="20" y="40"/>
                    <a:pt x="16" y="38"/>
                    <a:pt x="13" y="36"/>
                  </a:cubicBezTo>
                  <a:cubicBezTo>
                    <a:pt x="5" y="32"/>
                    <a:pt x="1" y="27"/>
                    <a:pt x="1" y="19"/>
                  </a:cubicBezTo>
                  <a:cubicBezTo>
                    <a:pt x="1" y="8"/>
                    <a:pt x="9" y="0"/>
                    <a:pt x="21" y="0"/>
                  </a:cubicBezTo>
                  <a:cubicBezTo>
                    <a:pt x="24" y="0"/>
                    <a:pt x="28" y="0"/>
                    <a:pt x="33" y="1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0" y="7"/>
                    <a:pt x="27" y="4"/>
                    <a:pt x="21" y="4"/>
                  </a:cubicBezTo>
                  <a:cubicBezTo>
                    <a:pt x="15" y="4"/>
                    <a:pt x="10" y="8"/>
                    <a:pt x="10" y="14"/>
                  </a:cubicBezTo>
                  <a:cubicBezTo>
                    <a:pt x="10" y="17"/>
                    <a:pt x="11" y="20"/>
                    <a:pt x="13" y="22"/>
                  </a:cubicBezTo>
                  <a:cubicBezTo>
                    <a:pt x="16" y="25"/>
                    <a:pt x="20" y="26"/>
                    <a:pt x="24" y="28"/>
                  </a:cubicBezTo>
                  <a:cubicBezTo>
                    <a:pt x="32" y="33"/>
                    <a:pt x="37" y="38"/>
                    <a:pt x="37" y="46"/>
                  </a:cubicBezTo>
                  <a:cubicBezTo>
                    <a:pt x="37" y="58"/>
                    <a:pt x="29" y="66"/>
                    <a:pt x="16" y="66"/>
                  </a:cubicBezTo>
                  <a:cubicBezTo>
                    <a:pt x="10" y="66"/>
                    <a:pt x="6" y="64"/>
                    <a:pt x="1" y="61"/>
                  </a:cubicBez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4"/>
            <p:cNvSpPr>
              <a:spLocks/>
            </p:cNvSpPr>
            <p:nvPr userDrawn="1"/>
          </p:nvSpPr>
          <p:spPr bwMode="auto">
            <a:xfrm>
              <a:off x="1879" y="3152"/>
              <a:ext cx="52" cy="117"/>
            </a:xfrm>
            <a:custGeom>
              <a:avLst/>
              <a:gdLst>
                <a:gd name="T0" fmla="*/ 0 w 28"/>
                <a:gd name="T1" fmla="*/ 60 h 63"/>
                <a:gd name="T2" fmla="*/ 8 w 28"/>
                <a:gd name="T3" fmla="*/ 54 h 63"/>
                <a:gd name="T4" fmla="*/ 8 w 28"/>
                <a:gd name="T5" fmla="*/ 10 h 63"/>
                <a:gd name="T6" fmla="*/ 1 w 28"/>
                <a:gd name="T7" fmla="*/ 3 h 63"/>
                <a:gd name="T8" fmla="*/ 0 w 28"/>
                <a:gd name="T9" fmla="*/ 3 h 63"/>
                <a:gd name="T10" fmla="*/ 0 w 28"/>
                <a:gd name="T11" fmla="*/ 0 h 63"/>
                <a:gd name="T12" fmla="*/ 13 w 28"/>
                <a:gd name="T13" fmla="*/ 0 h 63"/>
                <a:gd name="T14" fmla="*/ 28 w 28"/>
                <a:gd name="T15" fmla="*/ 0 h 63"/>
                <a:gd name="T16" fmla="*/ 28 w 28"/>
                <a:gd name="T17" fmla="*/ 3 h 63"/>
                <a:gd name="T18" fmla="*/ 27 w 28"/>
                <a:gd name="T19" fmla="*/ 3 h 63"/>
                <a:gd name="T20" fmla="*/ 19 w 28"/>
                <a:gd name="T21" fmla="*/ 11 h 63"/>
                <a:gd name="T22" fmla="*/ 19 w 28"/>
                <a:gd name="T23" fmla="*/ 53 h 63"/>
                <a:gd name="T24" fmla="*/ 28 w 28"/>
                <a:gd name="T25" fmla="*/ 60 h 63"/>
                <a:gd name="T26" fmla="*/ 28 w 28"/>
                <a:gd name="T27" fmla="*/ 63 h 63"/>
                <a:gd name="T28" fmla="*/ 15 w 28"/>
                <a:gd name="T29" fmla="*/ 63 h 63"/>
                <a:gd name="T30" fmla="*/ 0 w 28"/>
                <a:gd name="T31" fmla="*/ 63 h 63"/>
                <a:gd name="T32" fmla="*/ 0 w 28"/>
                <a:gd name="T3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3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0" y="3"/>
                    <a:pt x="19" y="5"/>
                    <a:pt x="19" y="11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9"/>
                    <a:pt x="20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9" y="63"/>
                    <a:pt x="15" y="63"/>
                  </a:cubicBezTo>
                  <a:cubicBezTo>
                    <a:pt x="10" y="63"/>
                    <a:pt x="5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5"/>
            <p:cNvSpPr>
              <a:spLocks/>
            </p:cNvSpPr>
            <p:nvPr userDrawn="1"/>
          </p:nvSpPr>
          <p:spPr bwMode="auto">
            <a:xfrm>
              <a:off x="1944" y="3152"/>
              <a:ext cx="96" cy="119"/>
            </a:xfrm>
            <a:custGeom>
              <a:avLst/>
              <a:gdLst>
                <a:gd name="T0" fmla="*/ 0 w 52"/>
                <a:gd name="T1" fmla="*/ 60 h 64"/>
                <a:gd name="T2" fmla="*/ 8 w 52"/>
                <a:gd name="T3" fmla="*/ 54 h 64"/>
                <a:gd name="T4" fmla="*/ 8 w 52"/>
                <a:gd name="T5" fmla="*/ 10 h 64"/>
                <a:gd name="T6" fmla="*/ 0 w 52"/>
                <a:gd name="T7" fmla="*/ 3 h 64"/>
                <a:gd name="T8" fmla="*/ 0 w 52"/>
                <a:gd name="T9" fmla="*/ 3 h 64"/>
                <a:gd name="T10" fmla="*/ 0 w 52"/>
                <a:gd name="T11" fmla="*/ 0 h 64"/>
                <a:gd name="T12" fmla="*/ 22 w 52"/>
                <a:gd name="T13" fmla="*/ 0 h 64"/>
                <a:gd name="T14" fmla="*/ 46 w 52"/>
                <a:gd name="T15" fmla="*/ 0 h 64"/>
                <a:gd name="T16" fmla="*/ 46 w 52"/>
                <a:gd name="T17" fmla="*/ 14 h 64"/>
                <a:gd name="T18" fmla="*/ 44 w 52"/>
                <a:gd name="T19" fmla="*/ 14 h 64"/>
                <a:gd name="T20" fmla="*/ 30 w 52"/>
                <a:gd name="T21" fmla="*/ 4 h 64"/>
                <a:gd name="T22" fmla="*/ 19 w 52"/>
                <a:gd name="T23" fmla="*/ 4 h 64"/>
                <a:gd name="T24" fmla="*/ 19 w 52"/>
                <a:gd name="T25" fmla="*/ 28 h 64"/>
                <a:gd name="T26" fmla="*/ 27 w 52"/>
                <a:gd name="T27" fmla="*/ 28 h 64"/>
                <a:gd name="T28" fmla="*/ 37 w 52"/>
                <a:gd name="T29" fmla="*/ 21 h 64"/>
                <a:gd name="T30" fmla="*/ 37 w 52"/>
                <a:gd name="T31" fmla="*/ 20 h 64"/>
                <a:gd name="T32" fmla="*/ 40 w 52"/>
                <a:gd name="T33" fmla="*/ 20 h 64"/>
                <a:gd name="T34" fmla="*/ 40 w 52"/>
                <a:gd name="T35" fmla="*/ 30 h 64"/>
                <a:gd name="T36" fmla="*/ 40 w 52"/>
                <a:gd name="T37" fmla="*/ 40 h 64"/>
                <a:gd name="T38" fmla="*/ 38 w 52"/>
                <a:gd name="T39" fmla="*/ 41 h 64"/>
                <a:gd name="T40" fmla="*/ 27 w 52"/>
                <a:gd name="T41" fmla="*/ 33 h 64"/>
                <a:gd name="T42" fmla="*/ 19 w 52"/>
                <a:gd name="T43" fmla="*/ 33 h 64"/>
                <a:gd name="T44" fmla="*/ 19 w 52"/>
                <a:gd name="T45" fmla="*/ 51 h 64"/>
                <a:gd name="T46" fmla="*/ 30 w 52"/>
                <a:gd name="T47" fmla="*/ 59 h 64"/>
                <a:gd name="T48" fmla="*/ 49 w 52"/>
                <a:gd name="T49" fmla="*/ 48 h 64"/>
                <a:gd name="T50" fmla="*/ 52 w 52"/>
                <a:gd name="T51" fmla="*/ 49 h 64"/>
                <a:gd name="T52" fmla="*/ 48 w 52"/>
                <a:gd name="T53" fmla="*/ 64 h 64"/>
                <a:gd name="T54" fmla="*/ 27 w 52"/>
                <a:gd name="T55" fmla="*/ 63 h 64"/>
                <a:gd name="T56" fmla="*/ 16 w 52"/>
                <a:gd name="T57" fmla="*/ 63 h 64"/>
                <a:gd name="T58" fmla="*/ 8 w 52"/>
                <a:gd name="T59" fmla="*/ 63 h 64"/>
                <a:gd name="T60" fmla="*/ 0 w 52"/>
                <a:gd name="T61" fmla="*/ 64 h 64"/>
                <a:gd name="T62" fmla="*/ 0 w 52"/>
                <a:gd name="T63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" h="64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12" y="0"/>
                    <a:pt x="22" y="0"/>
                  </a:cubicBezTo>
                  <a:cubicBezTo>
                    <a:pt x="36" y="0"/>
                    <a:pt x="44" y="0"/>
                    <a:pt x="46" y="0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3" y="5"/>
                    <a:pt x="39" y="4"/>
                    <a:pt x="30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5" y="28"/>
                    <a:pt x="37" y="27"/>
                    <a:pt x="37" y="21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4"/>
                    <a:pt x="40" y="27"/>
                    <a:pt x="40" y="30"/>
                  </a:cubicBezTo>
                  <a:cubicBezTo>
                    <a:pt x="40" y="33"/>
                    <a:pt x="40" y="36"/>
                    <a:pt x="40" y="40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7" y="33"/>
                    <a:pt x="35" y="33"/>
                    <a:pt x="27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8"/>
                    <a:pt x="21" y="59"/>
                    <a:pt x="30" y="59"/>
                  </a:cubicBezTo>
                  <a:cubicBezTo>
                    <a:pt x="42" y="59"/>
                    <a:pt x="47" y="58"/>
                    <a:pt x="49" y="48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0" y="63"/>
                    <a:pt x="32" y="63"/>
                    <a:pt x="27" y="63"/>
                  </a:cubicBezTo>
                  <a:cubicBezTo>
                    <a:pt x="22" y="63"/>
                    <a:pt x="18" y="63"/>
                    <a:pt x="16" y="63"/>
                  </a:cubicBezTo>
                  <a:cubicBezTo>
                    <a:pt x="13" y="63"/>
                    <a:pt x="10" y="63"/>
                    <a:pt x="8" y="63"/>
                  </a:cubicBezTo>
                  <a:cubicBezTo>
                    <a:pt x="5" y="63"/>
                    <a:pt x="2" y="63"/>
                    <a:pt x="0" y="64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46"/>
            <p:cNvSpPr>
              <a:spLocks/>
            </p:cNvSpPr>
            <p:nvPr userDrawn="1"/>
          </p:nvSpPr>
          <p:spPr bwMode="auto">
            <a:xfrm>
              <a:off x="993" y="3336"/>
              <a:ext cx="122" cy="119"/>
            </a:xfrm>
            <a:custGeom>
              <a:avLst/>
              <a:gdLst>
                <a:gd name="T0" fmla="*/ 0 w 66"/>
                <a:gd name="T1" fmla="*/ 0 h 64"/>
                <a:gd name="T2" fmla="*/ 14 w 66"/>
                <a:gd name="T3" fmla="*/ 0 h 64"/>
                <a:gd name="T4" fmla="*/ 27 w 66"/>
                <a:gd name="T5" fmla="*/ 0 h 64"/>
                <a:gd name="T6" fmla="*/ 27 w 66"/>
                <a:gd name="T7" fmla="*/ 3 h 64"/>
                <a:gd name="T8" fmla="*/ 26 w 66"/>
                <a:gd name="T9" fmla="*/ 3 h 64"/>
                <a:gd name="T10" fmla="*/ 20 w 66"/>
                <a:gd name="T11" fmla="*/ 11 h 64"/>
                <a:gd name="T12" fmla="*/ 20 w 66"/>
                <a:gd name="T13" fmla="*/ 40 h 64"/>
                <a:gd name="T14" fmla="*/ 36 w 66"/>
                <a:gd name="T15" fmla="*/ 60 h 64"/>
                <a:gd name="T16" fmla="*/ 51 w 66"/>
                <a:gd name="T17" fmla="*/ 52 h 64"/>
                <a:gd name="T18" fmla="*/ 54 w 66"/>
                <a:gd name="T19" fmla="*/ 39 h 64"/>
                <a:gd name="T20" fmla="*/ 54 w 66"/>
                <a:gd name="T21" fmla="*/ 14 h 64"/>
                <a:gd name="T22" fmla="*/ 47 w 66"/>
                <a:gd name="T23" fmla="*/ 3 h 64"/>
                <a:gd name="T24" fmla="*/ 45 w 66"/>
                <a:gd name="T25" fmla="*/ 3 h 64"/>
                <a:gd name="T26" fmla="*/ 45 w 66"/>
                <a:gd name="T27" fmla="*/ 0 h 64"/>
                <a:gd name="T28" fmla="*/ 54 w 66"/>
                <a:gd name="T29" fmla="*/ 0 h 64"/>
                <a:gd name="T30" fmla="*/ 66 w 66"/>
                <a:gd name="T31" fmla="*/ 0 h 64"/>
                <a:gd name="T32" fmla="*/ 66 w 66"/>
                <a:gd name="T33" fmla="*/ 3 h 64"/>
                <a:gd name="T34" fmla="*/ 65 w 66"/>
                <a:gd name="T35" fmla="*/ 3 h 64"/>
                <a:gd name="T36" fmla="*/ 59 w 66"/>
                <a:gd name="T37" fmla="*/ 14 h 64"/>
                <a:gd name="T38" fmla="*/ 59 w 66"/>
                <a:gd name="T39" fmla="*/ 37 h 64"/>
                <a:gd name="T40" fmla="*/ 53 w 66"/>
                <a:gd name="T41" fmla="*/ 57 h 64"/>
                <a:gd name="T42" fmla="*/ 32 w 66"/>
                <a:gd name="T43" fmla="*/ 64 h 64"/>
                <a:gd name="T44" fmla="*/ 8 w 66"/>
                <a:gd name="T45" fmla="*/ 40 h 64"/>
                <a:gd name="T46" fmla="*/ 8 w 66"/>
                <a:gd name="T47" fmla="*/ 13 h 64"/>
                <a:gd name="T48" fmla="*/ 0 w 66"/>
                <a:gd name="T49" fmla="*/ 3 h 64"/>
                <a:gd name="T50" fmla="*/ 0 w 66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64">
                  <a:moveTo>
                    <a:pt x="0" y="0"/>
                  </a:moveTo>
                  <a:cubicBezTo>
                    <a:pt x="5" y="0"/>
                    <a:pt x="9" y="0"/>
                    <a:pt x="14" y="0"/>
                  </a:cubicBezTo>
                  <a:cubicBezTo>
                    <a:pt x="18" y="0"/>
                    <a:pt x="23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6" y="3"/>
                  </a:cubicBezTo>
                  <a:cubicBezTo>
                    <a:pt x="20" y="3"/>
                    <a:pt x="20" y="5"/>
                    <a:pt x="20" y="1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54"/>
                    <a:pt x="25" y="60"/>
                    <a:pt x="36" y="60"/>
                  </a:cubicBezTo>
                  <a:cubicBezTo>
                    <a:pt x="43" y="60"/>
                    <a:pt x="48" y="57"/>
                    <a:pt x="51" y="52"/>
                  </a:cubicBezTo>
                  <a:cubicBezTo>
                    <a:pt x="53" y="48"/>
                    <a:pt x="54" y="44"/>
                    <a:pt x="54" y="39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5"/>
                    <a:pt x="53" y="3"/>
                    <a:pt x="47" y="3"/>
                  </a:cubicBezTo>
                  <a:cubicBezTo>
                    <a:pt x="46" y="3"/>
                    <a:pt x="45" y="3"/>
                    <a:pt x="45" y="3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8" y="0"/>
                    <a:pt x="51" y="0"/>
                    <a:pt x="54" y="0"/>
                  </a:cubicBezTo>
                  <a:cubicBezTo>
                    <a:pt x="58" y="0"/>
                    <a:pt x="62" y="0"/>
                    <a:pt x="66" y="0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59" y="3"/>
                    <a:pt x="59" y="5"/>
                    <a:pt x="59" y="14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46"/>
                    <a:pt x="58" y="52"/>
                    <a:pt x="53" y="57"/>
                  </a:cubicBezTo>
                  <a:cubicBezTo>
                    <a:pt x="49" y="62"/>
                    <a:pt x="42" y="64"/>
                    <a:pt x="32" y="64"/>
                  </a:cubicBezTo>
                  <a:cubicBezTo>
                    <a:pt x="16" y="64"/>
                    <a:pt x="8" y="56"/>
                    <a:pt x="8" y="40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5"/>
                    <a:pt x="8" y="3"/>
                    <a:pt x="0" y="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47"/>
            <p:cNvSpPr>
              <a:spLocks/>
            </p:cNvSpPr>
            <p:nvPr userDrawn="1"/>
          </p:nvSpPr>
          <p:spPr bwMode="auto">
            <a:xfrm>
              <a:off x="1128" y="3336"/>
              <a:ext cx="126" cy="121"/>
            </a:xfrm>
            <a:custGeom>
              <a:avLst/>
              <a:gdLst>
                <a:gd name="T0" fmla="*/ 0 w 68"/>
                <a:gd name="T1" fmla="*/ 60 h 65"/>
                <a:gd name="T2" fmla="*/ 1 w 68"/>
                <a:gd name="T3" fmla="*/ 60 h 65"/>
                <a:gd name="T4" fmla="*/ 9 w 68"/>
                <a:gd name="T5" fmla="*/ 46 h 65"/>
                <a:gd name="T6" fmla="*/ 9 w 68"/>
                <a:gd name="T7" fmla="*/ 12 h 65"/>
                <a:gd name="T8" fmla="*/ 0 w 68"/>
                <a:gd name="T9" fmla="*/ 3 h 65"/>
                <a:gd name="T10" fmla="*/ 0 w 68"/>
                <a:gd name="T11" fmla="*/ 0 h 65"/>
                <a:gd name="T12" fmla="*/ 10 w 68"/>
                <a:gd name="T13" fmla="*/ 0 h 65"/>
                <a:gd name="T14" fmla="*/ 18 w 68"/>
                <a:gd name="T15" fmla="*/ 0 h 65"/>
                <a:gd name="T16" fmla="*/ 54 w 68"/>
                <a:gd name="T17" fmla="*/ 45 h 65"/>
                <a:gd name="T18" fmla="*/ 54 w 68"/>
                <a:gd name="T19" fmla="*/ 13 h 65"/>
                <a:gd name="T20" fmla="*/ 45 w 68"/>
                <a:gd name="T21" fmla="*/ 3 h 65"/>
                <a:gd name="T22" fmla="*/ 44 w 68"/>
                <a:gd name="T23" fmla="*/ 3 h 65"/>
                <a:gd name="T24" fmla="*/ 44 w 68"/>
                <a:gd name="T25" fmla="*/ 0 h 65"/>
                <a:gd name="T26" fmla="*/ 53 w 68"/>
                <a:gd name="T27" fmla="*/ 0 h 65"/>
                <a:gd name="T28" fmla="*/ 68 w 68"/>
                <a:gd name="T29" fmla="*/ 0 h 65"/>
                <a:gd name="T30" fmla="*/ 68 w 68"/>
                <a:gd name="T31" fmla="*/ 3 h 65"/>
                <a:gd name="T32" fmla="*/ 67 w 68"/>
                <a:gd name="T33" fmla="*/ 3 h 65"/>
                <a:gd name="T34" fmla="*/ 59 w 68"/>
                <a:gd name="T35" fmla="*/ 16 h 65"/>
                <a:gd name="T36" fmla="*/ 59 w 68"/>
                <a:gd name="T37" fmla="*/ 65 h 65"/>
                <a:gd name="T38" fmla="*/ 55 w 68"/>
                <a:gd name="T39" fmla="*/ 65 h 65"/>
                <a:gd name="T40" fmla="*/ 14 w 68"/>
                <a:gd name="T41" fmla="*/ 13 h 65"/>
                <a:gd name="T42" fmla="*/ 14 w 68"/>
                <a:gd name="T43" fmla="*/ 46 h 65"/>
                <a:gd name="T44" fmla="*/ 22 w 68"/>
                <a:gd name="T45" fmla="*/ 60 h 65"/>
                <a:gd name="T46" fmla="*/ 23 w 68"/>
                <a:gd name="T47" fmla="*/ 60 h 65"/>
                <a:gd name="T48" fmla="*/ 23 w 68"/>
                <a:gd name="T49" fmla="*/ 63 h 65"/>
                <a:gd name="T50" fmla="*/ 12 w 68"/>
                <a:gd name="T51" fmla="*/ 63 h 65"/>
                <a:gd name="T52" fmla="*/ 0 w 68"/>
                <a:gd name="T53" fmla="*/ 63 h 65"/>
                <a:gd name="T54" fmla="*/ 0 w 68"/>
                <a:gd name="T55" fmla="*/ 6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8" h="65">
                  <a:moveTo>
                    <a:pt x="0" y="60"/>
                  </a:moveTo>
                  <a:cubicBezTo>
                    <a:pt x="1" y="60"/>
                    <a:pt x="1" y="60"/>
                    <a:pt x="1" y="60"/>
                  </a:cubicBezTo>
                  <a:cubicBezTo>
                    <a:pt x="8" y="60"/>
                    <a:pt x="9" y="56"/>
                    <a:pt x="9" y="46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6"/>
                    <a:pt x="8" y="4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5" y="0"/>
                    <a:pt x="10" y="0"/>
                  </a:cubicBezTo>
                  <a:cubicBezTo>
                    <a:pt x="14" y="0"/>
                    <a:pt x="18" y="0"/>
                    <a:pt x="18" y="0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5"/>
                    <a:pt x="52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0"/>
                    <a:pt x="53" y="0"/>
                  </a:cubicBezTo>
                  <a:cubicBezTo>
                    <a:pt x="59" y="0"/>
                    <a:pt x="64" y="0"/>
                    <a:pt x="68" y="0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0" y="3"/>
                    <a:pt x="59" y="6"/>
                    <a:pt x="59" y="16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4" y="56"/>
                    <a:pt x="14" y="60"/>
                    <a:pt x="22" y="60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20" y="63"/>
                    <a:pt x="17" y="63"/>
                    <a:pt x="12" y="63"/>
                  </a:cubicBezTo>
                  <a:cubicBezTo>
                    <a:pt x="8" y="63"/>
                    <a:pt x="4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48"/>
            <p:cNvSpPr>
              <a:spLocks/>
            </p:cNvSpPr>
            <p:nvPr userDrawn="1"/>
          </p:nvSpPr>
          <p:spPr bwMode="auto">
            <a:xfrm>
              <a:off x="1265" y="3336"/>
              <a:ext cx="52" cy="118"/>
            </a:xfrm>
            <a:custGeom>
              <a:avLst/>
              <a:gdLst>
                <a:gd name="T0" fmla="*/ 0 w 28"/>
                <a:gd name="T1" fmla="*/ 60 h 63"/>
                <a:gd name="T2" fmla="*/ 8 w 28"/>
                <a:gd name="T3" fmla="*/ 54 h 63"/>
                <a:gd name="T4" fmla="*/ 8 w 28"/>
                <a:gd name="T5" fmla="*/ 10 h 63"/>
                <a:gd name="T6" fmla="*/ 1 w 28"/>
                <a:gd name="T7" fmla="*/ 3 h 63"/>
                <a:gd name="T8" fmla="*/ 0 w 28"/>
                <a:gd name="T9" fmla="*/ 3 h 63"/>
                <a:gd name="T10" fmla="*/ 0 w 28"/>
                <a:gd name="T11" fmla="*/ 0 h 63"/>
                <a:gd name="T12" fmla="*/ 14 w 28"/>
                <a:gd name="T13" fmla="*/ 0 h 63"/>
                <a:gd name="T14" fmla="*/ 27 w 28"/>
                <a:gd name="T15" fmla="*/ 0 h 63"/>
                <a:gd name="T16" fmla="*/ 27 w 28"/>
                <a:gd name="T17" fmla="*/ 3 h 63"/>
                <a:gd name="T18" fmla="*/ 26 w 28"/>
                <a:gd name="T19" fmla="*/ 3 h 63"/>
                <a:gd name="T20" fmla="*/ 19 w 28"/>
                <a:gd name="T21" fmla="*/ 10 h 63"/>
                <a:gd name="T22" fmla="*/ 19 w 28"/>
                <a:gd name="T23" fmla="*/ 52 h 63"/>
                <a:gd name="T24" fmla="*/ 28 w 28"/>
                <a:gd name="T25" fmla="*/ 60 h 63"/>
                <a:gd name="T26" fmla="*/ 28 w 28"/>
                <a:gd name="T27" fmla="*/ 63 h 63"/>
                <a:gd name="T28" fmla="*/ 15 w 28"/>
                <a:gd name="T29" fmla="*/ 63 h 63"/>
                <a:gd name="T30" fmla="*/ 0 w 28"/>
                <a:gd name="T31" fmla="*/ 63 h 63"/>
                <a:gd name="T32" fmla="*/ 0 w 28"/>
                <a:gd name="T3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4" y="0"/>
                  </a:cubicBezTo>
                  <a:cubicBezTo>
                    <a:pt x="18" y="0"/>
                    <a:pt x="22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0" y="3"/>
                    <a:pt x="19" y="4"/>
                    <a:pt x="19" y="10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9" y="59"/>
                    <a:pt x="20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9" y="63"/>
                    <a:pt x="15" y="63"/>
                  </a:cubicBezTo>
                  <a:cubicBezTo>
                    <a:pt x="10" y="63"/>
                    <a:pt x="6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49"/>
            <p:cNvSpPr>
              <a:spLocks/>
            </p:cNvSpPr>
            <p:nvPr userDrawn="1"/>
          </p:nvSpPr>
          <p:spPr bwMode="auto">
            <a:xfrm>
              <a:off x="1323" y="3336"/>
              <a:ext cx="113" cy="119"/>
            </a:xfrm>
            <a:custGeom>
              <a:avLst/>
              <a:gdLst>
                <a:gd name="T0" fmla="*/ 29 w 61"/>
                <a:gd name="T1" fmla="*/ 64 h 64"/>
                <a:gd name="T2" fmla="*/ 7 w 61"/>
                <a:gd name="T3" fmla="*/ 8 h 64"/>
                <a:gd name="T4" fmla="*/ 0 w 61"/>
                <a:gd name="T5" fmla="*/ 3 h 64"/>
                <a:gd name="T6" fmla="*/ 0 w 61"/>
                <a:gd name="T7" fmla="*/ 0 h 64"/>
                <a:gd name="T8" fmla="*/ 10 w 61"/>
                <a:gd name="T9" fmla="*/ 0 h 64"/>
                <a:gd name="T10" fmla="*/ 26 w 61"/>
                <a:gd name="T11" fmla="*/ 0 h 64"/>
                <a:gd name="T12" fmla="*/ 26 w 61"/>
                <a:gd name="T13" fmla="*/ 3 h 64"/>
                <a:gd name="T14" fmla="*/ 25 w 61"/>
                <a:gd name="T15" fmla="*/ 3 h 64"/>
                <a:gd name="T16" fmla="*/ 20 w 61"/>
                <a:gd name="T17" fmla="*/ 5 h 64"/>
                <a:gd name="T18" fmla="*/ 21 w 61"/>
                <a:gd name="T19" fmla="*/ 9 h 64"/>
                <a:gd name="T20" fmla="*/ 35 w 61"/>
                <a:gd name="T21" fmla="*/ 48 h 64"/>
                <a:gd name="T22" fmla="*/ 49 w 61"/>
                <a:gd name="T23" fmla="*/ 10 h 64"/>
                <a:gd name="T24" fmla="*/ 49 w 61"/>
                <a:gd name="T25" fmla="*/ 6 h 64"/>
                <a:gd name="T26" fmla="*/ 42 w 61"/>
                <a:gd name="T27" fmla="*/ 3 h 64"/>
                <a:gd name="T28" fmla="*/ 42 w 61"/>
                <a:gd name="T29" fmla="*/ 0 h 64"/>
                <a:gd name="T30" fmla="*/ 50 w 61"/>
                <a:gd name="T31" fmla="*/ 0 h 64"/>
                <a:gd name="T32" fmla="*/ 61 w 61"/>
                <a:gd name="T33" fmla="*/ 0 h 64"/>
                <a:gd name="T34" fmla="*/ 61 w 61"/>
                <a:gd name="T35" fmla="*/ 3 h 64"/>
                <a:gd name="T36" fmla="*/ 54 w 61"/>
                <a:gd name="T37" fmla="*/ 9 h 64"/>
                <a:gd name="T38" fmla="*/ 33 w 61"/>
                <a:gd name="T39" fmla="*/ 64 h 64"/>
                <a:gd name="T40" fmla="*/ 29 w 61"/>
                <a:gd name="T41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1" h="64">
                  <a:moveTo>
                    <a:pt x="29" y="64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6" y="3"/>
                    <a:pt x="3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7" y="0"/>
                    <a:pt x="10" y="0"/>
                  </a:cubicBezTo>
                  <a:cubicBezTo>
                    <a:pt x="17" y="0"/>
                    <a:pt x="22" y="0"/>
                    <a:pt x="26" y="0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1" y="3"/>
                    <a:pt x="20" y="4"/>
                    <a:pt x="20" y="5"/>
                  </a:cubicBezTo>
                  <a:cubicBezTo>
                    <a:pt x="20" y="7"/>
                    <a:pt x="20" y="8"/>
                    <a:pt x="21" y="9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8"/>
                    <a:pt x="49" y="7"/>
                    <a:pt x="49" y="6"/>
                  </a:cubicBezTo>
                  <a:cubicBezTo>
                    <a:pt x="49" y="4"/>
                    <a:pt x="47" y="3"/>
                    <a:pt x="42" y="3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0"/>
                    <a:pt x="47" y="0"/>
                    <a:pt x="50" y="0"/>
                  </a:cubicBezTo>
                  <a:cubicBezTo>
                    <a:pt x="52" y="0"/>
                    <a:pt x="56" y="0"/>
                    <a:pt x="61" y="0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58" y="3"/>
                    <a:pt x="56" y="5"/>
                    <a:pt x="54" y="9"/>
                  </a:cubicBezTo>
                  <a:cubicBezTo>
                    <a:pt x="33" y="64"/>
                    <a:pt x="33" y="64"/>
                    <a:pt x="33" y="64"/>
                  </a:cubicBezTo>
                  <a:lnTo>
                    <a:pt x="29" y="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0"/>
            <p:cNvSpPr>
              <a:spLocks/>
            </p:cNvSpPr>
            <p:nvPr userDrawn="1"/>
          </p:nvSpPr>
          <p:spPr bwMode="auto">
            <a:xfrm>
              <a:off x="1442" y="3336"/>
              <a:ext cx="94" cy="118"/>
            </a:xfrm>
            <a:custGeom>
              <a:avLst/>
              <a:gdLst>
                <a:gd name="T0" fmla="*/ 0 w 51"/>
                <a:gd name="T1" fmla="*/ 60 h 63"/>
                <a:gd name="T2" fmla="*/ 8 w 51"/>
                <a:gd name="T3" fmla="*/ 54 h 63"/>
                <a:gd name="T4" fmla="*/ 8 w 51"/>
                <a:gd name="T5" fmla="*/ 10 h 63"/>
                <a:gd name="T6" fmla="*/ 2 w 51"/>
                <a:gd name="T7" fmla="*/ 3 h 63"/>
                <a:gd name="T8" fmla="*/ 1 w 51"/>
                <a:gd name="T9" fmla="*/ 3 h 63"/>
                <a:gd name="T10" fmla="*/ 1 w 51"/>
                <a:gd name="T11" fmla="*/ 0 h 63"/>
                <a:gd name="T12" fmla="*/ 22 w 51"/>
                <a:gd name="T13" fmla="*/ 0 h 63"/>
                <a:gd name="T14" fmla="*/ 45 w 51"/>
                <a:gd name="T15" fmla="*/ 0 h 63"/>
                <a:gd name="T16" fmla="*/ 45 w 51"/>
                <a:gd name="T17" fmla="*/ 14 h 63"/>
                <a:gd name="T18" fmla="*/ 43 w 51"/>
                <a:gd name="T19" fmla="*/ 14 h 63"/>
                <a:gd name="T20" fmla="*/ 30 w 51"/>
                <a:gd name="T21" fmla="*/ 4 h 63"/>
                <a:gd name="T22" fmla="*/ 20 w 51"/>
                <a:gd name="T23" fmla="*/ 4 h 63"/>
                <a:gd name="T24" fmla="*/ 20 w 51"/>
                <a:gd name="T25" fmla="*/ 28 h 63"/>
                <a:gd name="T26" fmla="*/ 27 w 51"/>
                <a:gd name="T27" fmla="*/ 28 h 63"/>
                <a:gd name="T28" fmla="*/ 37 w 51"/>
                <a:gd name="T29" fmla="*/ 20 h 63"/>
                <a:gd name="T30" fmla="*/ 37 w 51"/>
                <a:gd name="T31" fmla="*/ 20 h 63"/>
                <a:gd name="T32" fmla="*/ 40 w 51"/>
                <a:gd name="T33" fmla="*/ 20 h 63"/>
                <a:gd name="T34" fmla="*/ 39 w 51"/>
                <a:gd name="T35" fmla="*/ 30 h 63"/>
                <a:gd name="T36" fmla="*/ 40 w 51"/>
                <a:gd name="T37" fmla="*/ 40 h 63"/>
                <a:gd name="T38" fmla="*/ 37 w 51"/>
                <a:gd name="T39" fmla="*/ 41 h 63"/>
                <a:gd name="T40" fmla="*/ 27 w 51"/>
                <a:gd name="T41" fmla="*/ 32 h 63"/>
                <a:gd name="T42" fmla="*/ 20 w 51"/>
                <a:gd name="T43" fmla="*/ 32 h 63"/>
                <a:gd name="T44" fmla="*/ 20 w 51"/>
                <a:gd name="T45" fmla="*/ 51 h 63"/>
                <a:gd name="T46" fmla="*/ 30 w 51"/>
                <a:gd name="T47" fmla="*/ 59 h 63"/>
                <a:gd name="T48" fmla="*/ 49 w 51"/>
                <a:gd name="T49" fmla="*/ 48 h 63"/>
                <a:gd name="T50" fmla="*/ 51 w 51"/>
                <a:gd name="T51" fmla="*/ 49 h 63"/>
                <a:gd name="T52" fmla="*/ 48 w 51"/>
                <a:gd name="T53" fmla="*/ 63 h 63"/>
                <a:gd name="T54" fmla="*/ 26 w 51"/>
                <a:gd name="T55" fmla="*/ 63 h 63"/>
                <a:gd name="T56" fmla="*/ 16 w 51"/>
                <a:gd name="T57" fmla="*/ 63 h 63"/>
                <a:gd name="T58" fmla="*/ 8 w 51"/>
                <a:gd name="T59" fmla="*/ 63 h 63"/>
                <a:gd name="T60" fmla="*/ 0 w 51"/>
                <a:gd name="T61" fmla="*/ 63 h 63"/>
                <a:gd name="T62" fmla="*/ 0 w 51"/>
                <a:gd name="T6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7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6" y="0"/>
                    <a:pt x="12" y="0"/>
                    <a:pt x="22" y="0"/>
                  </a:cubicBezTo>
                  <a:cubicBezTo>
                    <a:pt x="35" y="0"/>
                    <a:pt x="43" y="0"/>
                    <a:pt x="45" y="0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5"/>
                    <a:pt x="39" y="4"/>
                    <a:pt x="3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5" y="28"/>
                    <a:pt x="37" y="27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4"/>
                    <a:pt x="39" y="27"/>
                    <a:pt x="39" y="30"/>
                  </a:cubicBezTo>
                  <a:cubicBezTo>
                    <a:pt x="39" y="33"/>
                    <a:pt x="39" y="36"/>
                    <a:pt x="40" y="40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33"/>
                    <a:pt x="35" y="32"/>
                    <a:pt x="27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20" y="58"/>
                    <a:pt x="21" y="59"/>
                    <a:pt x="30" y="59"/>
                  </a:cubicBezTo>
                  <a:cubicBezTo>
                    <a:pt x="41" y="59"/>
                    <a:pt x="46" y="58"/>
                    <a:pt x="49" y="4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39" y="63"/>
                    <a:pt x="32" y="63"/>
                    <a:pt x="26" y="63"/>
                  </a:cubicBezTo>
                  <a:cubicBezTo>
                    <a:pt x="22" y="63"/>
                    <a:pt x="18" y="63"/>
                    <a:pt x="16" y="63"/>
                  </a:cubicBezTo>
                  <a:cubicBezTo>
                    <a:pt x="13" y="63"/>
                    <a:pt x="11" y="63"/>
                    <a:pt x="8" y="63"/>
                  </a:cubicBezTo>
                  <a:cubicBezTo>
                    <a:pt x="5" y="63"/>
                    <a:pt x="2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1"/>
            <p:cNvSpPr>
              <a:spLocks noEditPoints="1"/>
            </p:cNvSpPr>
            <p:nvPr userDrawn="1"/>
          </p:nvSpPr>
          <p:spPr bwMode="auto">
            <a:xfrm>
              <a:off x="1551" y="3336"/>
              <a:ext cx="115" cy="118"/>
            </a:xfrm>
            <a:custGeom>
              <a:avLst/>
              <a:gdLst>
                <a:gd name="T0" fmla="*/ 0 w 62"/>
                <a:gd name="T1" fmla="*/ 60 h 63"/>
                <a:gd name="T2" fmla="*/ 8 w 62"/>
                <a:gd name="T3" fmla="*/ 53 h 63"/>
                <a:gd name="T4" fmla="*/ 8 w 62"/>
                <a:gd name="T5" fmla="*/ 10 h 63"/>
                <a:gd name="T6" fmla="*/ 1 w 62"/>
                <a:gd name="T7" fmla="*/ 3 h 63"/>
                <a:gd name="T8" fmla="*/ 0 w 62"/>
                <a:gd name="T9" fmla="*/ 3 h 63"/>
                <a:gd name="T10" fmla="*/ 0 w 62"/>
                <a:gd name="T11" fmla="*/ 0 h 63"/>
                <a:gd name="T12" fmla="*/ 13 w 62"/>
                <a:gd name="T13" fmla="*/ 0 h 63"/>
                <a:gd name="T14" fmla="*/ 27 w 62"/>
                <a:gd name="T15" fmla="*/ 0 h 63"/>
                <a:gd name="T16" fmla="*/ 50 w 62"/>
                <a:gd name="T17" fmla="*/ 16 h 63"/>
                <a:gd name="T18" fmla="*/ 38 w 62"/>
                <a:gd name="T19" fmla="*/ 32 h 63"/>
                <a:gd name="T20" fmla="*/ 61 w 62"/>
                <a:gd name="T21" fmla="*/ 60 h 63"/>
                <a:gd name="T22" fmla="*/ 62 w 62"/>
                <a:gd name="T23" fmla="*/ 60 h 63"/>
                <a:gd name="T24" fmla="*/ 62 w 62"/>
                <a:gd name="T25" fmla="*/ 63 h 63"/>
                <a:gd name="T26" fmla="*/ 53 w 62"/>
                <a:gd name="T27" fmla="*/ 63 h 63"/>
                <a:gd name="T28" fmla="*/ 45 w 62"/>
                <a:gd name="T29" fmla="*/ 63 h 63"/>
                <a:gd name="T30" fmla="*/ 27 w 62"/>
                <a:gd name="T31" fmla="*/ 34 h 63"/>
                <a:gd name="T32" fmla="*/ 20 w 62"/>
                <a:gd name="T33" fmla="*/ 34 h 63"/>
                <a:gd name="T34" fmla="*/ 20 w 62"/>
                <a:gd name="T35" fmla="*/ 53 h 63"/>
                <a:gd name="T36" fmla="*/ 28 w 62"/>
                <a:gd name="T37" fmla="*/ 60 h 63"/>
                <a:gd name="T38" fmla="*/ 28 w 62"/>
                <a:gd name="T39" fmla="*/ 63 h 63"/>
                <a:gd name="T40" fmla="*/ 14 w 62"/>
                <a:gd name="T41" fmla="*/ 63 h 63"/>
                <a:gd name="T42" fmla="*/ 0 w 62"/>
                <a:gd name="T43" fmla="*/ 63 h 63"/>
                <a:gd name="T44" fmla="*/ 0 w 62"/>
                <a:gd name="T45" fmla="*/ 60 h 63"/>
                <a:gd name="T46" fmla="*/ 23 w 62"/>
                <a:gd name="T47" fmla="*/ 31 h 63"/>
                <a:gd name="T48" fmla="*/ 38 w 62"/>
                <a:gd name="T49" fmla="*/ 17 h 63"/>
                <a:gd name="T50" fmla="*/ 23 w 62"/>
                <a:gd name="T51" fmla="*/ 3 h 63"/>
                <a:gd name="T52" fmla="*/ 20 w 62"/>
                <a:gd name="T53" fmla="*/ 3 h 63"/>
                <a:gd name="T54" fmla="*/ 20 w 62"/>
                <a:gd name="T55" fmla="*/ 31 h 63"/>
                <a:gd name="T56" fmla="*/ 23 w 62"/>
                <a:gd name="T57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3">
                  <a:moveTo>
                    <a:pt x="0" y="60"/>
                  </a:moveTo>
                  <a:cubicBezTo>
                    <a:pt x="7" y="60"/>
                    <a:pt x="8" y="59"/>
                    <a:pt x="8" y="53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9" y="0"/>
                    <a:pt x="13" y="0"/>
                  </a:cubicBezTo>
                  <a:cubicBezTo>
                    <a:pt x="18" y="0"/>
                    <a:pt x="23" y="0"/>
                    <a:pt x="27" y="0"/>
                  </a:cubicBezTo>
                  <a:cubicBezTo>
                    <a:pt x="42" y="0"/>
                    <a:pt x="50" y="6"/>
                    <a:pt x="50" y="16"/>
                  </a:cubicBezTo>
                  <a:cubicBezTo>
                    <a:pt x="50" y="24"/>
                    <a:pt x="46" y="29"/>
                    <a:pt x="38" y="32"/>
                  </a:cubicBezTo>
                  <a:cubicBezTo>
                    <a:pt x="49" y="51"/>
                    <a:pt x="56" y="60"/>
                    <a:pt x="61" y="60"/>
                  </a:cubicBezTo>
                  <a:cubicBezTo>
                    <a:pt x="62" y="60"/>
                    <a:pt x="62" y="60"/>
                    <a:pt x="62" y="60"/>
                  </a:cubicBezTo>
                  <a:cubicBezTo>
                    <a:pt x="62" y="63"/>
                    <a:pt x="62" y="63"/>
                    <a:pt x="62" y="63"/>
                  </a:cubicBezTo>
                  <a:cubicBezTo>
                    <a:pt x="59" y="63"/>
                    <a:pt x="56" y="63"/>
                    <a:pt x="53" y="63"/>
                  </a:cubicBezTo>
                  <a:cubicBezTo>
                    <a:pt x="51" y="63"/>
                    <a:pt x="48" y="63"/>
                    <a:pt x="45" y="63"/>
                  </a:cubicBezTo>
                  <a:cubicBezTo>
                    <a:pt x="37" y="53"/>
                    <a:pt x="32" y="43"/>
                    <a:pt x="27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9"/>
                    <a:pt x="21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8" y="63"/>
                    <a:pt x="14" y="63"/>
                  </a:cubicBezTo>
                  <a:cubicBezTo>
                    <a:pt x="9" y="63"/>
                    <a:pt x="4" y="63"/>
                    <a:pt x="0" y="63"/>
                  </a:cubicBezTo>
                  <a:lnTo>
                    <a:pt x="0" y="60"/>
                  </a:lnTo>
                  <a:close/>
                  <a:moveTo>
                    <a:pt x="23" y="31"/>
                  </a:moveTo>
                  <a:cubicBezTo>
                    <a:pt x="33" y="31"/>
                    <a:pt x="38" y="27"/>
                    <a:pt x="38" y="17"/>
                  </a:cubicBezTo>
                  <a:cubicBezTo>
                    <a:pt x="38" y="8"/>
                    <a:pt x="33" y="3"/>
                    <a:pt x="23" y="3"/>
                  </a:cubicBezTo>
                  <a:cubicBezTo>
                    <a:pt x="22" y="3"/>
                    <a:pt x="21" y="3"/>
                    <a:pt x="20" y="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2" y="31"/>
                    <a:pt x="23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52"/>
            <p:cNvSpPr>
              <a:spLocks/>
            </p:cNvSpPr>
            <p:nvPr userDrawn="1"/>
          </p:nvSpPr>
          <p:spPr bwMode="auto">
            <a:xfrm>
              <a:off x="1673" y="3334"/>
              <a:ext cx="69" cy="121"/>
            </a:xfrm>
            <a:custGeom>
              <a:avLst/>
              <a:gdLst>
                <a:gd name="T0" fmla="*/ 0 w 37"/>
                <a:gd name="T1" fmla="*/ 48 h 65"/>
                <a:gd name="T2" fmla="*/ 2 w 37"/>
                <a:gd name="T3" fmla="*/ 47 h 65"/>
                <a:gd name="T4" fmla="*/ 17 w 37"/>
                <a:gd name="T5" fmla="*/ 61 h 65"/>
                <a:gd name="T6" fmla="*/ 27 w 37"/>
                <a:gd name="T7" fmla="*/ 50 h 65"/>
                <a:gd name="T8" fmla="*/ 24 w 37"/>
                <a:gd name="T9" fmla="*/ 43 h 65"/>
                <a:gd name="T10" fmla="*/ 13 w 37"/>
                <a:gd name="T11" fmla="*/ 36 h 65"/>
                <a:gd name="T12" fmla="*/ 2 w 37"/>
                <a:gd name="T13" fmla="*/ 18 h 65"/>
                <a:gd name="T14" fmla="*/ 21 w 37"/>
                <a:gd name="T15" fmla="*/ 0 h 65"/>
                <a:gd name="T16" fmla="*/ 34 w 37"/>
                <a:gd name="T17" fmla="*/ 1 h 65"/>
                <a:gd name="T18" fmla="*/ 35 w 37"/>
                <a:gd name="T19" fmla="*/ 14 h 65"/>
                <a:gd name="T20" fmla="*/ 32 w 37"/>
                <a:gd name="T21" fmla="*/ 14 h 65"/>
                <a:gd name="T22" fmla="*/ 21 w 37"/>
                <a:gd name="T23" fmla="*/ 3 h 65"/>
                <a:gd name="T24" fmla="*/ 11 w 37"/>
                <a:gd name="T25" fmla="*/ 14 h 65"/>
                <a:gd name="T26" fmla="*/ 14 w 37"/>
                <a:gd name="T27" fmla="*/ 21 h 65"/>
                <a:gd name="T28" fmla="*/ 24 w 37"/>
                <a:gd name="T29" fmla="*/ 28 h 65"/>
                <a:gd name="T30" fmla="*/ 37 w 37"/>
                <a:gd name="T31" fmla="*/ 46 h 65"/>
                <a:gd name="T32" fmla="*/ 16 w 37"/>
                <a:gd name="T33" fmla="*/ 65 h 65"/>
                <a:gd name="T34" fmla="*/ 1 w 37"/>
                <a:gd name="T35" fmla="*/ 61 h 65"/>
                <a:gd name="T36" fmla="*/ 0 w 37"/>
                <a:gd name="T37" fmla="*/ 4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65">
                  <a:moveTo>
                    <a:pt x="0" y="48"/>
                  </a:moveTo>
                  <a:cubicBezTo>
                    <a:pt x="2" y="47"/>
                    <a:pt x="2" y="47"/>
                    <a:pt x="2" y="47"/>
                  </a:cubicBezTo>
                  <a:cubicBezTo>
                    <a:pt x="5" y="57"/>
                    <a:pt x="9" y="61"/>
                    <a:pt x="17" y="61"/>
                  </a:cubicBezTo>
                  <a:cubicBezTo>
                    <a:pt x="23" y="61"/>
                    <a:pt x="27" y="57"/>
                    <a:pt x="27" y="50"/>
                  </a:cubicBezTo>
                  <a:cubicBezTo>
                    <a:pt x="27" y="47"/>
                    <a:pt x="26" y="45"/>
                    <a:pt x="24" y="43"/>
                  </a:cubicBezTo>
                  <a:cubicBezTo>
                    <a:pt x="21" y="40"/>
                    <a:pt x="16" y="38"/>
                    <a:pt x="13" y="36"/>
                  </a:cubicBezTo>
                  <a:cubicBezTo>
                    <a:pt x="6" y="31"/>
                    <a:pt x="2" y="27"/>
                    <a:pt x="2" y="18"/>
                  </a:cubicBezTo>
                  <a:cubicBezTo>
                    <a:pt x="2" y="7"/>
                    <a:pt x="9" y="0"/>
                    <a:pt x="21" y="0"/>
                  </a:cubicBezTo>
                  <a:cubicBezTo>
                    <a:pt x="24" y="0"/>
                    <a:pt x="28" y="0"/>
                    <a:pt x="34" y="1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1" y="7"/>
                    <a:pt x="27" y="3"/>
                    <a:pt x="21" y="3"/>
                  </a:cubicBezTo>
                  <a:cubicBezTo>
                    <a:pt x="15" y="3"/>
                    <a:pt x="11" y="8"/>
                    <a:pt x="11" y="14"/>
                  </a:cubicBezTo>
                  <a:cubicBezTo>
                    <a:pt x="11" y="17"/>
                    <a:pt x="12" y="19"/>
                    <a:pt x="14" y="21"/>
                  </a:cubicBezTo>
                  <a:cubicBezTo>
                    <a:pt x="17" y="25"/>
                    <a:pt x="20" y="26"/>
                    <a:pt x="24" y="28"/>
                  </a:cubicBezTo>
                  <a:cubicBezTo>
                    <a:pt x="33" y="33"/>
                    <a:pt x="37" y="37"/>
                    <a:pt x="37" y="46"/>
                  </a:cubicBezTo>
                  <a:cubicBezTo>
                    <a:pt x="37" y="57"/>
                    <a:pt x="29" y="65"/>
                    <a:pt x="16" y="65"/>
                  </a:cubicBezTo>
                  <a:cubicBezTo>
                    <a:pt x="11" y="65"/>
                    <a:pt x="6" y="64"/>
                    <a:pt x="1" y="61"/>
                  </a:cubicBez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53"/>
            <p:cNvSpPr>
              <a:spLocks/>
            </p:cNvSpPr>
            <p:nvPr userDrawn="1"/>
          </p:nvSpPr>
          <p:spPr bwMode="auto">
            <a:xfrm>
              <a:off x="1758" y="3336"/>
              <a:ext cx="52" cy="118"/>
            </a:xfrm>
            <a:custGeom>
              <a:avLst/>
              <a:gdLst>
                <a:gd name="T0" fmla="*/ 0 w 28"/>
                <a:gd name="T1" fmla="*/ 60 h 63"/>
                <a:gd name="T2" fmla="*/ 8 w 28"/>
                <a:gd name="T3" fmla="*/ 54 h 63"/>
                <a:gd name="T4" fmla="*/ 8 w 28"/>
                <a:gd name="T5" fmla="*/ 10 h 63"/>
                <a:gd name="T6" fmla="*/ 1 w 28"/>
                <a:gd name="T7" fmla="*/ 3 h 63"/>
                <a:gd name="T8" fmla="*/ 0 w 28"/>
                <a:gd name="T9" fmla="*/ 3 h 63"/>
                <a:gd name="T10" fmla="*/ 0 w 28"/>
                <a:gd name="T11" fmla="*/ 0 h 63"/>
                <a:gd name="T12" fmla="*/ 14 w 28"/>
                <a:gd name="T13" fmla="*/ 0 h 63"/>
                <a:gd name="T14" fmla="*/ 28 w 28"/>
                <a:gd name="T15" fmla="*/ 0 h 63"/>
                <a:gd name="T16" fmla="*/ 28 w 28"/>
                <a:gd name="T17" fmla="*/ 3 h 63"/>
                <a:gd name="T18" fmla="*/ 27 w 28"/>
                <a:gd name="T19" fmla="*/ 3 h 63"/>
                <a:gd name="T20" fmla="*/ 20 w 28"/>
                <a:gd name="T21" fmla="*/ 10 h 63"/>
                <a:gd name="T22" fmla="*/ 20 w 28"/>
                <a:gd name="T23" fmla="*/ 52 h 63"/>
                <a:gd name="T24" fmla="*/ 28 w 28"/>
                <a:gd name="T25" fmla="*/ 60 h 63"/>
                <a:gd name="T26" fmla="*/ 28 w 28"/>
                <a:gd name="T27" fmla="*/ 63 h 63"/>
                <a:gd name="T28" fmla="*/ 15 w 28"/>
                <a:gd name="T29" fmla="*/ 63 h 63"/>
                <a:gd name="T30" fmla="*/ 0 w 28"/>
                <a:gd name="T31" fmla="*/ 63 h 63"/>
                <a:gd name="T32" fmla="*/ 0 w 28"/>
                <a:gd name="T3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4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1" y="3"/>
                    <a:pt x="20" y="4"/>
                    <a:pt x="20" y="10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9"/>
                    <a:pt x="20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9" y="63"/>
                    <a:pt x="15" y="63"/>
                  </a:cubicBezTo>
                  <a:cubicBezTo>
                    <a:pt x="10" y="63"/>
                    <a:pt x="6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54"/>
            <p:cNvSpPr>
              <a:spLocks/>
            </p:cNvSpPr>
            <p:nvPr userDrawn="1"/>
          </p:nvSpPr>
          <p:spPr bwMode="auto">
            <a:xfrm>
              <a:off x="1818" y="3331"/>
              <a:ext cx="103" cy="123"/>
            </a:xfrm>
            <a:custGeom>
              <a:avLst/>
              <a:gdLst>
                <a:gd name="T0" fmla="*/ 14 w 56"/>
                <a:gd name="T1" fmla="*/ 63 h 66"/>
                <a:gd name="T2" fmla="*/ 15 w 56"/>
                <a:gd name="T3" fmla="*/ 63 h 66"/>
                <a:gd name="T4" fmla="*/ 23 w 56"/>
                <a:gd name="T5" fmla="*/ 54 h 66"/>
                <a:gd name="T6" fmla="*/ 23 w 56"/>
                <a:gd name="T7" fmla="*/ 7 h 66"/>
                <a:gd name="T8" fmla="*/ 14 w 56"/>
                <a:gd name="T9" fmla="*/ 7 h 66"/>
                <a:gd name="T10" fmla="*/ 2 w 56"/>
                <a:gd name="T11" fmla="*/ 16 h 66"/>
                <a:gd name="T12" fmla="*/ 0 w 56"/>
                <a:gd name="T13" fmla="*/ 16 h 66"/>
                <a:gd name="T14" fmla="*/ 1 w 56"/>
                <a:gd name="T15" fmla="*/ 1 h 66"/>
                <a:gd name="T16" fmla="*/ 4 w 56"/>
                <a:gd name="T17" fmla="*/ 1 h 66"/>
                <a:gd name="T18" fmla="*/ 9 w 56"/>
                <a:gd name="T19" fmla="*/ 3 h 66"/>
                <a:gd name="T20" fmla="*/ 49 w 56"/>
                <a:gd name="T21" fmla="*/ 3 h 66"/>
                <a:gd name="T22" fmla="*/ 54 w 56"/>
                <a:gd name="T23" fmla="*/ 0 h 66"/>
                <a:gd name="T24" fmla="*/ 56 w 56"/>
                <a:gd name="T25" fmla="*/ 1 h 66"/>
                <a:gd name="T26" fmla="*/ 55 w 56"/>
                <a:gd name="T27" fmla="*/ 15 h 66"/>
                <a:gd name="T28" fmla="*/ 52 w 56"/>
                <a:gd name="T29" fmla="*/ 16 h 66"/>
                <a:gd name="T30" fmla="*/ 44 w 56"/>
                <a:gd name="T31" fmla="*/ 7 h 66"/>
                <a:gd name="T32" fmla="*/ 34 w 56"/>
                <a:gd name="T33" fmla="*/ 7 h 66"/>
                <a:gd name="T34" fmla="*/ 34 w 56"/>
                <a:gd name="T35" fmla="*/ 54 h 66"/>
                <a:gd name="T36" fmla="*/ 43 w 56"/>
                <a:gd name="T37" fmla="*/ 63 h 66"/>
                <a:gd name="T38" fmla="*/ 43 w 56"/>
                <a:gd name="T39" fmla="*/ 66 h 66"/>
                <a:gd name="T40" fmla="*/ 29 w 56"/>
                <a:gd name="T41" fmla="*/ 66 h 66"/>
                <a:gd name="T42" fmla="*/ 14 w 56"/>
                <a:gd name="T43" fmla="*/ 66 h 66"/>
                <a:gd name="T44" fmla="*/ 14 w 56"/>
                <a:gd name="T45" fmla="*/ 6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" h="66">
                  <a:moveTo>
                    <a:pt x="14" y="63"/>
                  </a:moveTo>
                  <a:cubicBezTo>
                    <a:pt x="15" y="63"/>
                    <a:pt x="15" y="63"/>
                    <a:pt x="15" y="63"/>
                  </a:cubicBezTo>
                  <a:cubicBezTo>
                    <a:pt x="22" y="63"/>
                    <a:pt x="23" y="62"/>
                    <a:pt x="23" y="54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7" y="7"/>
                    <a:pt x="4" y="8"/>
                    <a:pt x="2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1"/>
                    <a:pt x="1" y="6"/>
                    <a:pt x="1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3"/>
                    <a:pt x="6" y="3"/>
                    <a:pt x="9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3"/>
                    <a:pt x="53" y="3"/>
                    <a:pt x="54" y="0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6" y="7"/>
                    <a:pt x="55" y="12"/>
                    <a:pt x="55" y="15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9"/>
                    <a:pt x="50" y="7"/>
                    <a:pt x="4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62"/>
                    <a:pt x="35" y="63"/>
                    <a:pt x="43" y="63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36" y="66"/>
                    <a:pt x="33" y="66"/>
                    <a:pt x="29" y="66"/>
                  </a:cubicBezTo>
                  <a:cubicBezTo>
                    <a:pt x="24" y="66"/>
                    <a:pt x="19" y="66"/>
                    <a:pt x="14" y="66"/>
                  </a:cubicBezTo>
                  <a:lnTo>
                    <a:pt x="14" y="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55"/>
            <p:cNvSpPr>
              <a:spLocks/>
            </p:cNvSpPr>
            <p:nvPr userDrawn="1"/>
          </p:nvSpPr>
          <p:spPr bwMode="auto">
            <a:xfrm>
              <a:off x="1929" y="3336"/>
              <a:ext cx="107" cy="118"/>
            </a:xfrm>
            <a:custGeom>
              <a:avLst/>
              <a:gdLst>
                <a:gd name="T0" fmla="*/ 15 w 58"/>
                <a:gd name="T1" fmla="*/ 60 h 63"/>
                <a:gd name="T2" fmla="*/ 16 w 58"/>
                <a:gd name="T3" fmla="*/ 60 h 63"/>
                <a:gd name="T4" fmla="*/ 24 w 58"/>
                <a:gd name="T5" fmla="*/ 52 h 63"/>
                <a:gd name="T6" fmla="*/ 24 w 58"/>
                <a:gd name="T7" fmla="*/ 34 h 63"/>
                <a:gd name="T8" fmla="*/ 9 w 58"/>
                <a:gd name="T9" fmla="*/ 9 h 63"/>
                <a:gd name="T10" fmla="*/ 0 w 58"/>
                <a:gd name="T11" fmla="*/ 3 h 63"/>
                <a:gd name="T12" fmla="*/ 0 w 58"/>
                <a:gd name="T13" fmla="*/ 0 h 63"/>
                <a:gd name="T14" fmla="*/ 14 w 58"/>
                <a:gd name="T15" fmla="*/ 0 h 63"/>
                <a:gd name="T16" fmla="*/ 26 w 58"/>
                <a:gd name="T17" fmla="*/ 0 h 63"/>
                <a:gd name="T18" fmla="*/ 26 w 58"/>
                <a:gd name="T19" fmla="*/ 3 h 63"/>
                <a:gd name="T20" fmla="*/ 24 w 58"/>
                <a:gd name="T21" fmla="*/ 3 h 63"/>
                <a:gd name="T22" fmla="*/ 20 w 58"/>
                <a:gd name="T23" fmla="*/ 5 h 63"/>
                <a:gd name="T24" fmla="*/ 22 w 58"/>
                <a:gd name="T25" fmla="*/ 8 h 63"/>
                <a:gd name="T26" fmla="*/ 33 w 58"/>
                <a:gd name="T27" fmla="*/ 27 h 63"/>
                <a:gd name="T28" fmla="*/ 43 w 58"/>
                <a:gd name="T29" fmla="*/ 11 h 63"/>
                <a:gd name="T30" fmla="*/ 46 w 58"/>
                <a:gd name="T31" fmla="*/ 5 h 63"/>
                <a:gd name="T32" fmla="*/ 39 w 58"/>
                <a:gd name="T33" fmla="*/ 3 h 63"/>
                <a:gd name="T34" fmla="*/ 39 w 58"/>
                <a:gd name="T35" fmla="*/ 0 h 63"/>
                <a:gd name="T36" fmla="*/ 51 w 58"/>
                <a:gd name="T37" fmla="*/ 0 h 63"/>
                <a:gd name="T38" fmla="*/ 58 w 58"/>
                <a:gd name="T39" fmla="*/ 0 h 63"/>
                <a:gd name="T40" fmla="*/ 58 w 58"/>
                <a:gd name="T41" fmla="*/ 3 h 63"/>
                <a:gd name="T42" fmla="*/ 48 w 58"/>
                <a:gd name="T43" fmla="*/ 11 h 63"/>
                <a:gd name="T44" fmla="*/ 36 w 58"/>
                <a:gd name="T45" fmla="*/ 31 h 63"/>
                <a:gd name="T46" fmla="*/ 36 w 58"/>
                <a:gd name="T47" fmla="*/ 51 h 63"/>
                <a:gd name="T48" fmla="*/ 44 w 58"/>
                <a:gd name="T49" fmla="*/ 60 h 63"/>
                <a:gd name="T50" fmla="*/ 44 w 58"/>
                <a:gd name="T51" fmla="*/ 63 h 63"/>
                <a:gd name="T52" fmla="*/ 30 w 58"/>
                <a:gd name="T53" fmla="*/ 63 h 63"/>
                <a:gd name="T54" fmla="*/ 15 w 58"/>
                <a:gd name="T55" fmla="*/ 63 h 63"/>
                <a:gd name="T56" fmla="*/ 15 w 58"/>
                <a:gd name="T57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8" h="63">
                  <a:moveTo>
                    <a:pt x="15" y="60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23" y="60"/>
                    <a:pt x="24" y="59"/>
                    <a:pt x="24" y="52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6" y="5"/>
                    <a:pt x="5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6" y="0"/>
                    <a:pt x="14" y="0"/>
                  </a:cubicBezTo>
                  <a:cubicBezTo>
                    <a:pt x="19" y="0"/>
                    <a:pt x="23" y="0"/>
                    <a:pt x="26" y="0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1" y="3"/>
                    <a:pt x="20" y="3"/>
                    <a:pt x="20" y="5"/>
                  </a:cubicBezTo>
                  <a:cubicBezTo>
                    <a:pt x="20" y="6"/>
                    <a:pt x="21" y="7"/>
                    <a:pt x="22" y="8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5" y="8"/>
                    <a:pt x="46" y="7"/>
                    <a:pt x="46" y="5"/>
                  </a:cubicBezTo>
                  <a:cubicBezTo>
                    <a:pt x="46" y="4"/>
                    <a:pt x="43" y="3"/>
                    <a:pt x="39" y="3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4" y="0"/>
                    <a:pt x="48" y="0"/>
                    <a:pt x="51" y="0"/>
                  </a:cubicBezTo>
                  <a:cubicBezTo>
                    <a:pt x="54" y="0"/>
                    <a:pt x="55" y="0"/>
                    <a:pt x="58" y="0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3" y="3"/>
                    <a:pt x="52" y="6"/>
                    <a:pt x="48" y="1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9"/>
                    <a:pt x="37" y="60"/>
                    <a:pt x="44" y="60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39" y="63"/>
                    <a:pt x="35" y="63"/>
                    <a:pt x="30" y="63"/>
                  </a:cubicBezTo>
                  <a:cubicBezTo>
                    <a:pt x="25" y="63"/>
                    <a:pt x="20" y="63"/>
                    <a:pt x="15" y="63"/>
                  </a:cubicBezTo>
                  <a:lnTo>
                    <a:pt x="15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5" name="Group 31"/>
          <p:cNvGrpSpPr>
            <a:grpSpLocks noChangeAspect="1"/>
          </p:cNvGrpSpPr>
          <p:nvPr userDrawn="1"/>
        </p:nvGrpSpPr>
        <p:grpSpPr bwMode="auto">
          <a:xfrm>
            <a:off x="8648007" y="-650875"/>
            <a:ext cx="4133850" cy="4821238"/>
            <a:chOff x="3490" y="-410"/>
            <a:chExt cx="2604" cy="3037"/>
          </a:xfrm>
        </p:grpSpPr>
        <p:sp>
          <p:nvSpPr>
            <p:cNvPr id="66" name="AutoShape 30"/>
            <p:cNvSpPr>
              <a:spLocks noChangeAspect="1" noChangeArrowheads="1" noTextEdit="1"/>
            </p:cNvSpPr>
            <p:nvPr userDrawn="1"/>
          </p:nvSpPr>
          <p:spPr bwMode="auto">
            <a:xfrm>
              <a:off x="3490" y="-410"/>
              <a:ext cx="2604" cy="3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32"/>
            <p:cNvSpPr>
              <a:spLocks noEditPoints="1"/>
            </p:cNvSpPr>
            <p:nvPr userDrawn="1"/>
          </p:nvSpPr>
          <p:spPr bwMode="auto">
            <a:xfrm>
              <a:off x="3490" y="-410"/>
              <a:ext cx="2604" cy="3037"/>
            </a:xfrm>
            <a:custGeom>
              <a:avLst/>
              <a:gdLst>
                <a:gd name="T0" fmla="*/ 0 w 553"/>
                <a:gd name="T1" fmla="*/ 52 h 645"/>
                <a:gd name="T2" fmla="*/ 553 w 553"/>
                <a:gd name="T3" fmla="*/ 52 h 645"/>
                <a:gd name="T4" fmla="*/ 277 w 553"/>
                <a:gd name="T5" fmla="*/ 645 h 645"/>
                <a:gd name="T6" fmla="*/ 88 w 553"/>
                <a:gd name="T7" fmla="*/ 434 h 645"/>
                <a:gd name="T8" fmla="*/ 285 w 553"/>
                <a:gd name="T9" fmla="*/ 611 h 645"/>
                <a:gd name="T10" fmla="*/ 526 w 553"/>
                <a:gd name="T11" fmla="*/ 26 h 645"/>
                <a:gd name="T12" fmla="*/ 74 w 553"/>
                <a:gd name="T13" fmla="*/ 208 h 645"/>
                <a:gd name="T14" fmla="*/ 92 w 553"/>
                <a:gd name="T15" fmla="*/ 98 h 645"/>
                <a:gd name="T16" fmla="*/ 72 w 553"/>
                <a:gd name="T17" fmla="*/ 70 h 645"/>
                <a:gd name="T18" fmla="*/ 221 w 553"/>
                <a:gd name="T19" fmla="*/ 141 h 645"/>
                <a:gd name="T20" fmla="*/ 74 w 553"/>
                <a:gd name="T21" fmla="*/ 216 h 645"/>
                <a:gd name="T22" fmla="*/ 120 w 553"/>
                <a:gd name="T23" fmla="*/ 182 h 645"/>
                <a:gd name="T24" fmla="*/ 193 w 553"/>
                <a:gd name="T25" fmla="*/ 144 h 645"/>
                <a:gd name="T26" fmla="*/ 303 w 553"/>
                <a:gd name="T27" fmla="*/ 472 h 645"/>
                <a:gd name="T28" fmla="*/ 276 w 553"/>
                <a:gd name="T29" fmla="*/ 540 h 645"/>
                <a:gd name="T30" fmla="*/ 219 w 553"/>
                <a:gd name="T31" fmla="*/ 499 h 645"/>
                <a:gd name="T32" fmla="*/ 225 w 553"/>
                <a:gd name="T33" fmla="*/ 378 h 645"/>
                <a:gd name="T34" fmla="*/ 177 w 553"/>
                <a:gd name="T35" fmla="*/ 350 h 645"/>
                <a:gd name="T36" fmla="*/ 144 w 553"/>
                <a:gd name="T37" fmla="*/ 337 h 645"/>
                <a:gd name="T38" fmla="*/ 228 w 553"/>
                <a:gd name="T39" fmla="*/ 279 h 645"/>
                <a:gd name="T40" fmla="*/ 388 w 553"/>
                <a:gd name="T41" fmla="*/ 272 h 645"/>
                <a:gd name="T42" fmla="*/ 340 w 553"/>
                <a:gd name="T43" fmla="*/ 317 h 645"/>
                <a:gd name="T44" fmla="*/ 375 w 553"/>
                <a:gd name="T45" fmla="*/ 394 h 645"/>
                <a:gd name="T46" fmla="*/ 340 w 553"/>
                <a:gd name="T47" fmla="*/ 400 h 645"/>
                <a:gd name="T48" fmla="*/ 303 w 553"/>
                <a:gd name="T49" fmla="*/ 472 h 645"/>
                <a:gd name="T50" fmla="*/ 308 w 553"/>
                <a:gd name="T51" fmla="*/ 216 h 645"/>
                <a:gd name="T52" fmla="*/ 324 w 553"/>
                <a:gd name="T53" fmla="*/ 203 h 645"/>
                <a:gd name="T54" fmla="*/ 264 w 553"/>
                <a:gd name="T55" fmla="*/ 164 h 645"/>
                <a:gd name="T56" fmla="*/ 271 w 553"/>
                <a:gd name="T57" fmla="*/ 208 h 645"/>
                <a:gd name="T58" fmla="*/ 220 w 553"/>
                <a:gd name="T59" fmla="*/ 216 h 645"/>
                <a:gd name="T60" fmla="*/ 246 w 553"/>
                <a:gd name="T61" fmla="*/ 182 h 645"/>
                <a:gd name="T62" fmla="*/ 282 w 553"/>
                <a:gd name="T63" fmla="*/ 74 h 645"/>
                <a:gd name="T64" fmla="*/ 353 w 553"/>
                <a:gd name="T65" fmla="*/ 196 h 645"/>
                <a:gd name="T66" fmla="*/ 367 w 553"/>
                <a:gd name="T67" fmla="*/ 216 h 645"/>
                <a:gd name="T68" fmla="*/ 261 w 553"/>
                <a:gd name="T69" fmla="*/ 318 h 645"/>
                <a:gd name="T70" fmla="*/ 245 w 553"/>
                <a:gd name="T71" fmla="*/ 300 h 645"/>
                <a:gd name="T72" fmla="*/ 267 w 553"/>
                <a:gd name="T73" fmla="*/ 153 h 645"/>
                <a:gd name="T74" fmla="*/ 478 w 553"/>
                <a:gd name="T75" fmla="*/ 217 h 645"/>
                <a:gd name="T76" fmla="*/ 373 w 553"/>
                <a:gd name="T77" fmla="*/ 208 h 645"/>
                <a:gd name="T78" fmla="*/ 391 w 553"/>
                <a:gd name="T79" fmla="*/ 98 h 645"/>
                <a:gd name="T80" fmla="*/ 371 w 553"/>
                <a:gd name="T81" fmla="*/ 70 h 645"/>
                <a:gd name="T82" fmla="*/ 441 w 553"/>
                <a:gd name="T83" fmla="*/ 78 h 645"/>
                <a:gd name="T84" fmla="*/ 418 w 553"/>
                <a:gd name="T85" fmla="*/ 182 h 645"/>
                <a:gd name="T86" fmla="*/ 466 w 553"/>
                <a:gd name="T87" fmla="*/ 200 h 645"/>
                <a:gd name="T88" fmla="*/ 478 w 553"/>
                <a:gd name="T89" fmla="*/ 2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53" h="645">
                  <a:moveTo>
                    <a:pt x="267" y="640"/>
                  </a:moveTo>
                  <a:cubicBezTo>
                    <a:pt x="183" y="596"/>
                    <a:pt x="113" y="538"/>
                    <a:pt x="65" y="449"/>
                  </a:cubicBezTo>
                  <a:cubicBezTo>
                    <a:pt x="20" y="364"/>
                    <a:pt x="0" y="270"/>
                    <a:pt x="0" y="5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53" y="0"/>
                    <a:pt x="553" y="0"/>
                    <a:pt x="553" y="0"/>
                  </a:cubicBezTo>
                  <a:cubicBezTo>
                    <a:pt x="553" y="52"/>
                    <a:pt x="553" y="52"/>
                    <a:pt x="553" y="52"/>
                  </a:cubicBezTo>
                  <a:cubicBezTo>
                    <a:pt x="553" y="270"/>
                    <a:pt x="534" y="364"/>
                    <a:pt x="488" y="449"/>
                  </a:cubicBezTo>
                  <a:cubicBezTo>
                    <a:pt x="440" y="538"/>
                    <a:pt x="370" y="596"/>
                    <a:pt x="286" y="640"/>
                  </a:cubicBezTo>
                  <a:cubicBezTo>
                    <a:pt x="277" y="645"/>
                    <a:pt x="277" y="645"/>
                    <a:pt x="277" y="645"/>
                  </a:cubicBezTo>
                  <a:lnTo>
                    <a:pt x="267" y="640"/>
                  </a:lnTo>
                  <a:close/>
                  <a:moveTo>
                    <a:pt x="27" y="78"/>
                  </a:moveTo>
                  <a:cubicBezTo>
                    <a:pt x="27" y="273"/>
                    <a:pt x="51" y="363"/>
                    <a:pt x="88" y="434"/>
                  </a:cubicBezTo>
                  <a:cubicBezTo>
                    <a:pt x="126" y="506"/>
                    <a:pt x="174" y="554"/>
                    <a:pt x="268" y="611"/>
                  </a:cubicBezTo>
                  <a:cubicBezTo>
                    <a:pt x="277" y="616"/>
                    <a:pt x="277" y="616"/>
                    <a:pt x="277" y="616"/>
                  </a:cubicBezTo>
                  <a:cubicBezTo>
                    <a:pt x="285" y="611"/>
                    <a:pt x="285" y="611"/>
                    <a:pt x="285" y="611"/>
                  </a:cubicBezTo>
                  <a:cubicBezTo>
                    <a:pt x="379" y="554"/>
                    <a:pt x="427" y="506"/>
                    <a:pt x="465" y="434"/>
                  </a:cubicBezTo>
                  <a:cubicBezTo>
                    <a:pt x="502" y="363"/>
                    <a:pt x="526" y="273"/>
                    <a:pt x="526" y="78"/>
                  </a:cubicBezTo>
                  <a:cubicBezTo>
                    <a:pt x="526" y="26"/>
                    <a:pt x="526" y="26"/>
                    <a:pt x="526" y="26"/>
                  </a:cubicBezTo>
                  <a:cubicBezTo>
                    <a:pt x="27" y="26"/>
                    <a:pt x="27" y="26"/>
                    <a:pt x="27" y="26"/>
                  </a:cubicBezTo>
                  <a:lnTo>
                    <a:pt x="27" y="78"/>
                  </a:lnTo>
                  <a:close/>
                  <a:moveTo>
                    <a:pt x="74" y="208"/>
                  </a:moveTo>
                  <a:cubicBezTo>
                    <a:pt x="81" y="208"/>
                    <a:pt x="87" y="207"/>
                    <a:pt x="89" y="204"/>
                  </a:cubicBezTo>
                  <a:cubicBezTo>
                    <a:pt x="91" y="201"/>
                    <a:pt x="92" y="197"/>
                    <a:pt x="92" y="190"/>
                  </a:cubicBezTo>
                  <a:cubicBezTo>
                    <a:pt x="92" y="98"/>
                    <a:pt x="92" y="98"/>
                    <a:pt x="92" y="98"/>
                  </a:cubicBezTo>
                  <a:cubicBezTo>
                    <a:pt x="92" y="88"/>
                    <a:pt x="90" y="84"/>
                    <a:pt x="88" y="82"/>
                  </a:cubicBezTo>
                  <a:cubicBezTo>
                    <a:pt x="85" y="79"/>
                    <a:pt x="81" y="78"/>
                    <a:pt x="72" y="78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81" y="70"/>
                    <a:pt x="90" y="71"/>
                    <a:pt x="96" y="71"/>
                  </a:cubicBezTo>
                  <a:cubicBezTo>
                    <a:pt x="103" y="71"/>
                    <a:pt x="120" y="69"/>
                    <a:pt x="144" y="69"/>
                  </a:cubicBezTo>
                  <a:cubicBezTo>
                    <a:pt x="194" y="69"/>
                    <a:pt x="221" y="96"/>
                    <a:pt x="221" y="141"/>
                  </a:cubicBezTo>
                  <a:cubicBezTo>
                    <a:pt x="221" y="187"/>
                    <a:pt x="189" y="216"/>
                    <a:pt x="139" y="216"/>
                  </a:cubicBezTo>
                  <a:cubicBezTo>
                    <a:pt x="124" y="216"/>
                    <a:pt x="115" y="215"/>
                    <a:pt x="104" y="215"/>
                  </a:cubicBezTo>
                  <a:cubicBezTo>
                    <a:pt x="92" y="215"/>
                    <a:pt x="81" y="216"/>
                    <a:pt x="74" y="216"/>
                  </a:cubicBezTo>
                  <a:lnTo>
                    <a:pt x="74" y="208"/>
                  </a:lnTo>
                  <a:close/>
                  <a:moveTo>
                    <a:pt x="120" y="78"/>
                  </a:moveTo>
                  <a:cubicBezTo>
                    <a:pt x="120" y="182"/>
                    <a:pt x="120" y="182"/>
                    <a:pt x="120" y="182"/>
                  </a:cubicBezTo>
                  <a:cubicBezTo>
                    <a:pt x="120" y="195"/>
                    <a:pt x="121" y="199"/>
                    <a:pt x="124" y="201"/>
                  </a:cubicBezTo>
                  <a:cubicBezTo>
                    <a:pt x="126" y="204"/>
                    <a:pt x="130" y="207"/>
                    <a:pt x="141" y="207"/>
                  </a:cubicBezTo>
                  <a:cubicBezTo>
                    <a:pt x="170" y="207"/>
                    <a:pt x="193" y="190"/>
                    <a:pt x="193" y="144"/>
                  </a:cubicBezTo>
                  <a:cubicBezTo>
                    <a:pt x="193" y="98"/>
                    <a:pt x="174" y="78"/>
                    <a:pt x="129" y="78"/>
                  </a:cubicBezTo>
                  <a:lnTo>
                    <a:pt x="120" y="78"/>
                  </a:lnTo>
                  <a:close/>
                  <a:moveTo>
                    <a:pt x="303" y="472"/>
                  </a:moveTo>
                  <a:cubicBezTo>
                    <a:pt x="302" y="472"/>
                    <a:pt x="302" y="472"/>
                    <a:pt x="302" y="472"/>
                  </a:cubicBezTo>
                  <a:cubicBezTo>
                    <a:pt x="302" y="521"/>
                    <a:pt x="277" y="540"/>
                    <a:pt x="277" y="540"/>
                  </a:cubicBezTo>
                  <a:cubicBezTo>
                    <a:pt x="276" y="540"/>
                    <a:pt x="276" y="540"/>
                    <a:pt x="276" y="540"/>
                  </a:cubicBezTo>
                  <a:cubicBezTo>
                    <a:pt x="276" y="540"/>
                    <a:pt x="250" y="521"/>
                    <a:pt x="250" y="472"/>
                  </a:cubicBezTo>
                  <a:cubicBezTo>
                    <a:pt x="249" y="472"/>
                    <a:pt x="249" y="472"/>
                    <a:pt x="249" y="472"/>
                  </a:cubicBezTo>
                  <a:cubicBezTo>
                    <a:pt x="246" y="482"/>
                    <a:pt x="233" y="499"/>
                    <a:pt x="219" y="499"/>
                  </a:cubicBezTo>
                  <a:cubicBezTo>
                    <a:pt x="202" y="499"/>
                    <a:pt x="194" y="480"/>
                    <a:pt x="194" y="480"/>
                  </a:cubicBezTo>
                  <a:cubicBezTo>
                    <a:pt x="199" y="467"/>
                    <a:pt x="210" y="441"/>
                    <a:pt x="215" y="425"/>
                  </a:cubicBezTo>
                  <a:cubicBezTo>
                    <a:pt x="220" y="410"/>
                    <a:pt x="225" y="389"/>
                    <a:pt x="225" y="378"/>
                  </a:cubicBezTo>
                  <a:cubicBezTo>
                    <a:pt x="225" y="370"/>
                    <a:pt x="223" y="359"/>
                    <a:pt x="204" y="355"/>
                  </a:cubicBezTo>
                  <a:cubicBezTo>
                    <a:pt x="194" y="352"/>
                    <a:pt x="194" y="352"/>
                    <a:pt x="194" y="352"/>
                  </a:cubicBezTo>
                  <a:cubicBezTo>
                    <a:pt x="189" y="351"/>
                    <a:pt x="182" y="350"/>
                    <a:pt x="177" y="350"/>
                  </a:cubicBezTo>
                  <a:cubicBezTo>
                    <a:pt x="168" y="350"/>
                    <a:pt x="160" y="354"/>
                    <a:pt x="160" y="370"/>
                  </a:cubicBezTo>
                  <a:cubicBezTo>
                    <a:pt x="159" y="370"/>
                    <a:pt x="159" y="370"/>
                    <a:pt x="159" y="370"/>
                  </a:cubicBezTo>
                  <a:cubicBezTo>
                    <a:pt x="154" y="368"/>
                    <a:pt x="144" y="356"/>
                    <a:pt x="144" y="337"/>
                  </a:cubicBezTo>
                  <a:cubicBezTo>
                    <a:pt x="144" y="326"/>
                    <a:pt x="147" y="321"/>
                    <a:pt x="155" y="316"/>
                  </a:cubicBezTo>
                  <a:cubicBezTo>
                    <a:pt x="165" y="309"/>
                    <a:pt x="193" y="300"/>
                    <a:pt x="217" y="295"/>
                  </a:cubicBezTo>
                  <a:cubicBezTo>
                    <a:pt x="228" y="279"/>
                    <a:pt x="228" y="279"/>
                    <a:pt x="228" y="279"/>
                  </a:cubicBezTo>
                  <a:cubicBezTo>
                    <a:pt x="228" y="279"/>
                    <a:pt x="238" y="277"/>
                    <a:pt x="255" y="277"/>
                  </a:cubicBezTo>
                  <a:cubicBezTo>
                    <a:pt x="289" y="277"/>
                    <a:pt x="331" y="287"/>
                    <a:pt x="350" y="287"/>
                  </a:cubicBezTo>
                  <a:cubicBezTo>
                    <a:pt x="370" y="287"/>
                    <a:pt x="381" y="279"/>
                    <a:pt x="388" y="272"/>
                  </a:cubicBezTo>
                  <a:cubicBezTo>
                    <a:pt x="389" y="272"/>
                    <a:pt x="389" y="272"/>
                    <a:pt x="389" y="272"/>
                  </a:cubicBezTo>
                  <a:cubicBezTo>
                    <a:pt x="389" y="281"/>
                    <a:pt x="389" y="281"/>
                    <a:pt x="389" y="281"/>
                  </a:cubicBezTo>
                  <a:cubicBezTo>
                    <a:pt x="389" y="305"/>
                    <a:pt x="373" y="317"/>
                    <a:pt x="340" y="317"/>
                  </a:cubicBezTo>
                  <a:cubicBezTo>
                    <a:pt x="340" y="320"/>
                    <a:pt x="340" y="320"/>
                    <a:pt x="340" y="320"/>
                  </a:cubicBezTo>
                  <a:cubicBezTo>
                    <a:pt x="373" y="320"/>
                    <a:pt x="392" y="335"/>
                    <a:pt x="392" y="363"/>
                  </a:cubicBezTo>
                  <a:cubicBezTo>
                    <a:pt x="392" y="390"/>
                    <a:pt x="375" y="394"/>
                    <a:pt x="375" y="394"/>
                  </a:cubicBezTo>
                  <a:cubicBezTo>
                    <a:pt x="373" y="394"/>
                    <a:pt x="373" y="394"/>
                    <a:pt x="373" y="394"/>
                  </a:cubicBezTo>
                  <a:cubicBezTo>
                    <a:pt x="372" y="389"/>
                    <a:pt x="366" y="381"/>
                    <a:pt x="357" y="381"/>
                  </a:cubicBezTo>
                  <a:cubicBezTo>
                    <a:pt x="347" y="381"/>
                    <a:pt x="340" y="387"/>
                    <a:pt x="340" y="400"/>
                  </a:cubicBezTo>
                  <a:cubicBezTo>
                    <a:pt x="340" y="416"/>
                    <a:pt x="353" y="464"/>
                    <a:pt x="358" y="480"/>
                  </a:cubicBezTo>
                  <a:cubicBezTo>
                    <a:pt x="358" y="480"/>
                    <a:pt x="350" y="499"/>
                    <a:pt x="333" y="499"/>
                  </a:cubicBezTo>
                  <a:cubicBezTo>
                    <a:pt x="319" y="499"/>
                    <a:pt x="306" y="482"/>
                    <a:pt x="303" y="472"/>
                  </a:cubicBezTo>
                  <a:close/>
                  <a:moveTo>
                    <a:pt x="367" y="216"/>
                  </a:moveTo>
                  <a:cubicBezTo>
                    <a:pt x="355" y="216"/>
                    <a:pt x="349" y="215"/>
                    <a:pt x="340" y="215"/>
                  </a:cubicBezTo>
                  <a:cubicBezTo>
                    <a:pt x="331" y="215"/>
                    <a:pt x="320" y="216"/>
                    <a:pt x="308" y="216"/>
                  </a:cubicBezTo>
                  <a:cubicBezTo>
                    <a:pt x="308" y="208"/>
                    <a:pt x="308" y="208"/>
                    <a:pt x="308" y="208"/>
                  </a:cubicBezTo>
                  <a:cubicBezTo>
                    <a:pt x="312" y="208"/>
                    <a:pt x="312" y="208"/>
                    <a:pt x="312" y="208"/>
                  </a:cubicBezTo>
                  <a:cubicBezTo>
                    <a:pt x="320" y="208"/>
                    <a:pt x="324" y="207"/>
                    <a:pt x="324" y="203"/>
                  </a:cubicBezTo>
                  <a:cubicBezTo>
                    <a:pt x="324" y="199"/>
                    <a:pt x="321" y="191"/>
                    <a:pt x="320" y="187"/>
                  </a:cubicBezTo>
                  <a:cubicBezTo>
                    <a:pt x="313" y="164"/>
                    <a:pt x="313" y="164"/>
                    <a:pt x="313" y="164"/>
                  </a:cubicBezTo>
                  <a:cubicBezTo>
                    <a:pt x="264" y="164"/>
                    <a:pt x="264" y="164"/>
                    <a:pt x="264" y="164"/>
                  </a:cubicBezTo>
                  <a:cubicBezTo>
                    <a:pt x="258" y="183"/>
                    <a:pt x="258" y="183"/>
                    <a:pt x="258" y="183"/>
                  </a:cubicBezTo>
                  <a:cubicBezTo>
                    <a:pt x="254" y="195"/>
                    <a:pt x="253" y="199"/>
                    <a:pt x="253" y="201"/>
                  </a:cubicBezTo>
                  <a:cubicBezTo>
                    <a:pt x="253" y="206"/>
                    <a:pt x="256" y="208"/>
                    <a:pt x="271" y="208"/>
                  </a:cubicBezTo>
                  <a:cubicBezTo>
                    <a:pt x="271" y="216"/>
                    <a:pt x="271" y="216"/>
                    <a:pt x="271" y="216"/>
                  </a:cubicBezTo>
                  <a:cubicBezTo>
                    <a:pt x="259" y="216"/>
                    <a:pt x="251" y="215"/>
                    <a:pt x="243" y="215"/>
                  </a:cubicBezTo>
                  <a:cubicBezTo>
                    <a:pt x="236" y="215"/>
                    <a:pt x="228" y="216"/>
                    <a:pt x="220" y="216"/>
                  </a:cubicBezTo>
                  <a:cubicBezTo>
                    <a:pt x="220" y="208"/>
                    <a:pt x="220" y="208"/>
                    <a:pt x="220" y="208"/>
                  </a:cubicBezTo>
                  <a:cubicBezTo>
                    <a:pt x="225" y="208"/>
                    <a:pt x="232" y="207"/>
                    <a:pt x="236" y="203"/>
                  </a:cubicBezTo>
                  <a:cubicBezTo>
                    <a:pt x="239" y="199"/>
                    <a:pt x="245" y="186"/>
                    <a:pt x="246" y="182"/>
                  </a:cubicBezTo>
                  <a:cubicBezTo>
                    <a:pt x="275" y="106"/>
                    <a:pt x="275" y="106"/>
                    <a:pt x="275" y="106"/>
                  </a:cubicBezTo>
                  <a:cubicBezTo>
                    <a:pt x="278" y="96"/>
                    <a:pt x="282" y="83"/>
                    <a:pt x="282" y="76"/>
                  </a:cubicBezTo>
                  <a:cubicBezTo>
                    <a:pt x="282" y="74"/>
                    <a:pt x="282" y="74"/>
                    <a:pt x="282" y="74"/>
                  </a:cubicBezTo>
                  <a:cubicBezTo>
                    <a:pt x="293" y="71"/>
                    <a:pt x="306" y="65"/>
                    <a:pt x="306" y="65"/>
                  </a:cubicBezTo>
                  <a:cubicBezTo>
                    <a:pt x="307" y="65"/>
                    <a:pt x="307" y="65"/>
                    <a:pt x="307" y="65"/>
                  </a:cubicBezTo>
                  <a:cubicBezTo>
                    <a:pt x="353" y="196"/>
                    <a:pt x="353" y="196"/>
                    <a:pt x="353" y="196"/>
                  </a:cubicBezTo>
                  <a:cubicBezTo>
                    <a:pt x="354" y="200"/>
                    <a:pt x="357" y="204"/>
                    <a:pt x="358" y="205"/>
                  </a:cubicBezTo>
                  <a:cubicBezTo>
                    <a:pt x="359" y="207"/>
                    <a:pt x="362" y="208"/>
                    <a:pt x="367" y="208"/>
                  </a:cubicBezTo>
                  <a:lnTo>
                    <a:pt x="367" y="216"/>
                  </a:lnTo>
                  <a:close/>
                  <a:moveTo>
                    <a:pt x="245" y="300"/>
                  </a:moveTo>
                  <a:cubicBezTo>
                    <a:pt x="245" y="303"/>
                    <a:pt x="245" y="303"/>
                    <a:pt x="245" y="303"/>
                  </a:cubicBezTo>
                  <a:cubicBezTo>
                    <a:pt x="245" y="309"/>
                    <a:pt x="248" y="318"/>
                    <a:pt x="261" y="318"/>
                  </a:cubicBezTo>
                  <a:cubicBezTo>
                    <a:pt x="274" y="318"/>
                    <a:pt x="277" y="309"/>
                    <a:pt x="277" y="303"/>
                  </a:cubicBezTo>
                  <a:cubicBezTo>
                    <a:pt x="277" y="300"/>
                    <a:pt x="277" y="300"/>
                    <a:pt x="277" y="300"/>
                  </a:cubicBezTo>
                  <a:lnTo>
                    <a:pt x="245" y="300"/>
                  </a:lnTo>
                  <a:close/>
                  <a:moveTo>
                    <a:pt x="291" y="93"/>
                  </a:moveTo>
                  <a:cubicBezTo>
                    <a:pt x="290" y="93"/>
                    <a:pt x="290" y="93"/>
                    <a:pt x="290" y="93"/>
                  </a:cubicBezTo>
                  <a:cubicBezTo>
                    <a:pt x="267" y="153"/>
                    <a:pt x="267" y="153"/>
                    <a:pt x="267" y="153"/>
                  </a:cubicBezTo>
                  <a:cubicBezTo>
                    <a:pt x="309" y="153"/>
                    <a:pt x="309" y="153"/>
                    <a:pt x="309" y="153"/>
                  </a:cubicBezTo>
                  <a:lnTo>
                    <a:pt x="291" y="93"/>
                  </a:lnTo>
                  <a:close/>
                  <a:moveTo>
                    <a:pt x="478" y="217"/>
                  </a:moveTo>
                  <a:cubicBezTo>
                    <a:pt x="463" y="216"/>
                    <a:pt x="432" y="215"/>
                    <a:pt x="414" y="215"/>
                  </a:cubicBezTo>
                  <a:cubicBezTo>
                    <a:pt x="396" y="215"/>
                    <a:pt x="388" y="216"/>
                    <a:pt x="373" y="216"/>
                  </a:cubicBezTo>
                  <a:cubicBezTo>
                    <a:pt x="373" y="208"/>
                    <a:pt x="373" y="208"/>
                    <a:pt x="373" y="208"/>
                  </a:cubicBezTo>
                  <a:cubicBezTo>
                    <a:pt x="381" y="208"/>
                    <a:pt x="386" y="207"/>
                    <a:pt x="388" y="204"/>
                  </a:cubicBezTo>
                  <a:cubicBezTo>
                    <a:pt x="390" y="201"/>
                    <a:pt x="391" y="197"/>
                    <a:pt x="391" y="190"/>
                  </a:cubicBezTo>
                  <a:cubicBezTo>
                    <a:pt x="391" y="98"/>
                    <a:pt x="391" y="98"/>
                    <a:pt x="391" y="98"/>
                  </a:cubicBezTo>
                  <a:cubicBezTo>
                    <a:pt x="391" y="88"/>
                    <a:pt x="389" y="84"/>
                    <a:pt x="387" y="82"/>
                  </a:cubicBezTo>
                  <a:cubicBezTo>
                    <a:pt x="384" y="79"/>
                    <a:pt x="380" y="78"/>
                    <a:pt x="371" y="78"/>
                  </a:cubicBezTo>
                  <a:cubicBezTo>
                    <a:pt x="371" y="70"/>
                    <a:pt x="371" y="70"/>
                    <a:pt x="371" y="70"/>
                  </a:cubicBezTo>
                  <a:cubicBezTo>
                    <a:pt x="380" y="70"/>
                    <a:pt x="390" y="71"/>
                    <a:pt x="403" y="71"/>
                  </a:cubicBezTo>
                  <a:cubicBezTo>
                    <a:pt x="416" y="71"/>
                    <a:pt x="429" y="70"/>
                    <a:pt x="441" y="70"/>
                  </a:cubicBezTo>
                  <a:cubicBezTo>
                    <a:pt x="441" y="78"/>
                    <a:pt x="441" y="78"/>
                    <a:pt x="441" y="78"/>
                  </a:cubicBezTo>
                  <a:cubicBezTo>
                    <a:pt x="431" y="78"/>
                    <a:pt x="427" y="78"/>
                    <a:pt x="423" y="82"/>
                  </a:cubicBezTo>
                  <a:cubicBezTo>
                    <a:pt x="419" y="85"/>
                    <a:pt x="418" y="93"/>
                    <a:pt x="418" y="98"/>
                  </a:cubicBezTo>
                  <a:cubicBezTo>
                    <a:pt x="418" y="182"/>
                    <a:pt x="418" y="182"/>
                    <a:pt x="418" y="182"/>
                  </a:cubicBezTo>
                  <a:cubicBezTo>
                    <a:pt x="418" y="196"/>
                    <a:pt x="420" y="199"/>
                    <a:pt x="422" y="201"/>
                  </a:cubicBezTo>
                  <a:cubicBezTo>
                    <a:pt x="425" y="204"/>
                    <a:pt x="428" y="205"/>
                    <a:pt x="444" y="205"/>
                  </a:cubicBezTo>
                  <a:cubicBezTo>
                    <a:pt x="459" y="205"/>
                    <a:pt x="461" y="204"/>
                    <a:pt x="466" y="200"/>
                  </a:cubicBezTo>
                  <a:cubicBezTo>
                    <a:pt x="471" y="196"/>
                    <a:pt x="474" y="189"/>
                    <a:pt x="478" y="179"/>
                  </a:cubicBezTo>
                  <a:cubicBezTo>
                    <a:pt x="487" y="181"/>
                    <a:pt x="487" y="181"/>
                    <a:pt x="487" y="181"/>
                  </a:cubicBezTo>
                  <a:cubicBezTo>
                    <a:pt x="478" y="217"/>
                    <a:pt x="478" y="217"/>
                    <a:pt x="478" y="217"/>
                  </a:cubicBezTo>
                  <a:close/>
                </a:path>
              </a:pathLst>
            </a:custGeom>
            <a:solidFill>
              <a:srgbClr val="FFFFFF">
                <a:alpha val="1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599" y="4114807"/>
            <a:ext cx="8686800" cy="633661"/>
          </a:xfrm>
        </p:spPr>
        <p:txBody>
          <a:bodyPr anchor="t" anchorCtr="0"/>
          <a:lstStyle>
            <a:lvl1pPr>
              <a:defRPr sz="1600" i="0">
                <a:solidFill>
                  <a:schemeClr val="bg1"/>
                </a:solidFill>
              </a:defRPr>
            </a:lvl1pPr>
          </a:lstStyle>
          <a:p>
            <a:r>
              <a:rPr lang="en-US"/>
              <a:t>MAY 18 2021, PRESENTED BY COLIN CONRAD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599" y="2292517"/>
            <a:ext cx="8686800" cy="1655763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3200">
                <a:solidFill>
                  <a:schemeClr val="bg1"/>
                </a:solidFill>
              </a:defRPr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384301" y="7"/>
            <a:ext cx="8674099" cy="2138223"/>
          </a:xfrm>
        </p:spPr>
        <p:txBody>
          <a:bodyPr anchor="b"/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230310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gradFill flip="none" rotWithShape="1">
          <a:gsLst>
            <a:gs pos="0">
              <a:schemeClr val="tx1">
                <a:lumMod val="15000"/>
                <a:lumOff val="85000"/>
              </a:schemeClr>
            </a:gs>
            <a:gs pos="50000">
              <a:schemeClr val="bg1"/>
            </a:gs>
            <a:gs pos="100000">
              <a:schemeClr val="bg1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0" y="365125"/>
            <a:ext cx="4114800" cy="59436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585475"/>
            <a:ext cx="6781800" cy="2366277"/>
          </a:xfrm>
        </p:spPr>
        <p:txBody>
          <a:bodyPr anchor="b">
            <a:noAutofit/>
          </a:bodyPr>
          <a:lstStyle>
            <a:lvl1pPr>
              <a:defRPr sz="3200" b="1"/>
            </a:lvl1pPr>
          </a:lstStyle>
          <a:p>
            <a:r>
              <a:rPr lang="en-US" dirty="0"/>
              <a:t>SUBSECTION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1" y="4090746"/>
            <a:ext cx="6775451" cy="199891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89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DESCRIPTIVE LINE OF COPY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1999" y="6400804"/>
            <a:ext cx="5759116" cy="365125"/>
          </a:xfrm>
        </p:spPr>
        <p:txBody>
          <a:bodyPr/>
          <a:lstStyle>
            <a:lvl1pPr algn="l">
              <a:defRPr sz="1051" i="1">
                <a:solidFill>
                  <a:schemeClr val="tx1"/>
                </a:solidFill>
              </a:defRPr>
            </a:lvl1pPr>
          </a:lstStyle>
          <a:p>
            <a:r>
              <a:rPr lang="en-US"/>
              <a:t>MAY 18 2021, PRESENTED BY COLIN CONRAD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31126" y="6400804"/>
            <a:ext cx="1022684" cy="365125"/>
          </a:xfrm>
        </p:spPr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365760"/>
          </a:xfrm>
          <a:prstGeom prst="rect">
            <a:avLst/>
          </a:prstGeom>
          <a:gradFill flip="none" rotWithShape="1">
            <a:gsLst>
              <a:gs pos="25000">
                <a:schemeClr val="bg2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1"/>
          </a:p>
        </p:txBody>
      </p:sp>
    </p:spTree>
    <p:extLst>
      <p:ext uri="{BB962C8B-B14F-4D97-AF65-F5344CB8AC3E}">
        <p14:creationId xmlns:p14="http://schemas.microsoft.com/office/powerpoint/2010/main" val="1008462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19200" y="5"/>
            <a:ext cx="10134600" cy="1007979"/>
          </a:xfrm>
        </p:spPr>
        <p:txBody>
          <a:bodyPr anchor="b" anchorCtr="0">
            <a:noAutofit/>
          </a:bodyPr>
          <a:lstStyle>
            <a:lvl1pPr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207008"/>
            <a:ext cx="10134600" cy="4800600"/>
          </a:xfrm>
        </p:spPr>
        <p:txBody>
          <a:bodyPr>
            <a:noAutofit/>
          </a:bodyPr>
          <a:lstStyle>
            <a:lvl1pPr>
              <a:lnSpc>
                <a:spcPts val="3000"/>
              </a:lnSpc>
              <a:defRPr sz="2400"/>
            </a:lvl1pPr>
            <a:lvl2pPr>
              <a:lnSpc>
                <a:spcPts val="3000"/>
              </a:lnSpc>
              <a:defRPr sz="2400"/>
            </a:lvl2pPr>
            <a:lvl3pPr>
              <a:lnSpc>
                <a:spcPts val="3000"/>
              </a:lnSpc>
              <a:defRPr sz="2400"/>
            </a:lvl3pPr>
            <a:lvl4pPr>
              <a:lnSpc>
                <a:spcPts val="3000"/>
              </a:lnSpc>
              <a:defRPr sz="2400"/>
            </a:lvl4pPr>
            <a:lvl5pPr>
              <a:lnSpc>
                <a:spcPts val="3000"/>
              </a:lnSpc>
              <a:defRPr sz="2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497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19200" y="5"/>
            <a:ext cx="10134600" cy="954505"/>
          </a:xfrm>
        </p:spPr>
        <p:txBody>
          <a:bodyPr anchor="b">
            <a:noAutofit/>
          </a:bodyPr>
          <a:lstStyle>
            <a:lvl1pPr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en-CA" dirty="0"/>
              <a:t>Header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077200" y="1411711"/>
            <a:ext cx="4114800" cy="4531895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400"/>
            </a:lvl1pPr>
            <a:lvl2pPr marL="342891" indent="0">
              <a:buNone/>
              <a:defRPr sz="2100"/>
            </a:lvl2pPr>
            <a:lvl3pPr marL="685783" indent="0">
              <a:buNone/>
              <a:defRPr sz="1800"/>
            </a:lvl3pPr>
            <a:lvl4pPr marL="1028674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1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5" y="1411714"/>
            <a:ext cx="6272463" cy="4530129"/>
          </a:xfrm>
        </p:spPr>
        <p:txBody>
          <a:bodyPr>
            <a:noAutofit/>
          </a:bodyPr>
          <a:lstStyle>
            <a:lvl1pPr marL="257168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400"/>
            </a:lvl1pPr>
            <a:lvl2pPr marL="600060" indent="-257168">
              <a:lnSpc>
                <a:spcPts val="2800"/>
              </a:lnSpc>
              <a:spcAft>
                <a:spcPts val="0"/>
              </a:spcAft>
              <a:buFont typeface="Courier New" panose="02070309020205020404" pitchFamily="49" charset="0"/>
              <a:buChar char="o"/>
              <a:defRPr sz="2400"/>
            </a:lvl2pPr>
            <a:lvl3pPr marL="942951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-"/>
              <a:defRPr sz="2400"/>
            </a:lvl3pPr>
            <a:lvl4pPr marL="1285843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400"/>
            </a:lvl4pPr>
            <a:lvl5pPr marL="1628734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400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475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8077199" y="5"/>
            <a:ext cx="4114800" cy="3154363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7"/>
          </p:nvPr>
        </p:nvSpPr>
        <p:spPr>
          <a:xfrm>
            <a:off x="8077200" y="3154369"/>
            <a:ext cx="4114800" cy="3154363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219200" y="5"/>
            <a:ext cx="10134600" cy="954505"/>
          </a:xfrm>
        </p:spPr>
        <p:txBody>
          <a:bodyPr anchor="b">
            <a:noAutofit/>
          </a:bodyPr>
          <a:lstStyle>
            <a:lvl1pPr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en-CA" dirty="0"/>
              <a:t>Header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5" y="1411714"/>
            <a:ext cx="6272463" cy="4530129"/>
          </a:xfrm>
        </p:spPr>
        <p:txBody>
          <a:bodyPr>
            <a:noAutofit/>
          </a:bodyPr>
          <a:lstStyle>
            <a:lvl1pPr marL="257168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400"/>
            </a:lvl1pPr>
            <a:lvl2pPr marL="600060" indent="-257168">
              <a:lnSpc>
                <a:spcPts val="2800"/>
              </a:lnSpc>
              <a:spcAft>
                <a:spcPts val="0"/>
              </a:spcAft>
              <a:buFont typeface="Courier New" panose="02070309020205020404" pitchFamily="49" charset="0"/>
              <a:buChar char="o"/>
              <a:defRPr sz="2400"/>
            </a:lvl2pPr>
            <a:lvl3pPr marL="942951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-"/>
              <a:defRPr sz="2400"/>
            </a:lvl3pPr>
            <a:lvl4pPr marL="1285843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400"/>
            </a:lvl4pPr>
            <a:lvl5pPr marL="1628734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400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6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646237" y="0"/>
            <a:ext cx="9707563" cy="711200"/>
          </a:xfrm>
        </p:spPr>
        <p:txBody>
          <a:bodyPr anchor="b" anchorCtr="0">
            <a:noAutofit/>
          </a:bodyPr>
          <a:lstStyle>
            <a:lvl1pPr marL="0" indent="0">
              <a:buFontTx/>
              <a:buNone/>
              <a:defRPr sz="2800" b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1645747" y="807461"/>
            <a:ext cx="9708063" cy="806193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4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DESCRIPTIVE LINE OF COPY</a:t>
            </a:r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0" y="1828800"/>
            <a:ext cx="4059936" cy="41148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7"/>
          </p:nvPr>
        </p:nvSpPr>
        <p:spPr>
          <a:xfrm>
            <a:off x="4059936" y="1828800"/>
            <a:ext cx="4059936" cy="41148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8"/>
          </p:nvPr>
        </p:nvSpPr>
        <p:spPr>
          <a:xfrm>
            <a:off x="8119872" y="1828800"/>
            <a:ext cx="4072128" cy="41148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10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45737" y="0"/>
            <a:ext cx="9708064" cy="711200"/>
          </a:xfrm>
        </p:spPr>
        <p:txBody>
          <a:bodyPr anchor="b">
            <a:noAutofit/>
          </a:bodyPr>
          <a:lstStyle>
            <a:lvl1pPr>
              <a:defRPr sz="2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645736" y="807461"/>
            <a:ext cx="9708064" cy="80619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 dirty="0"/>
              <a:t>DESCRIPTIVE LINE OF TEXT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0" y="1828800"/>
            <a:ext cx="12192000" cy="41148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094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Ful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12192000" cy="630936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45737" y="0"/>
            <a:ext cx="9708064" cy="711200"/>
          </a:xfrm>
        </p:spPr>
        <p:txBody>
          <a:bodyPr anchor="b">
            <a:noAutofit/>
          </a:bodyPr>
          <a:lstStyle>
            <a:lvl1pPr>
              <a:defRPr sz="2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645736" y="807461"/>
            <a:ext cx="9708064" cy="80619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 dirty="0"/>
              <a:t>DESCRIPTIVE LINE OF TEXT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064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244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 userDrawn="1"/>
        </p:nvSpPr>
        <p:spPr>
          <a:xfrm>
            <a:off x="0" y="0"/>
            <a:ext cx="12192000" cy="6858001"/>
          </a:xfrm>
          <a:prstGeom prst="rect">
            <a:avLst/>
          </a:prstGeom>
          <a:gradFill flip="none" rotWithShape="1">
            <a:gsLst>
              <a:gs pos="25000">
                <a:schemeClr val="bg2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40" name="Rectangle 39"/>
          <p:cNvSpPr/>
          <p:nvPr userDrawn="1"/>
        </p:nvSpPr>
        <p:spPr>
          <a:xfrm>
            <a:off x="0" y="4800600"/>
            <a:ext cx="121920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57748-2007-7E4E-BE6E-DA5E3EB58124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AutoShape 26"/>
          <p:cNvSpPr>
            <a:spLocks noChangeAspect="1" noChangeArrowheads="1" noTextEdit="1"/>
          </p:cNvSpPr>
          <p:nvPr userDrawn="1"/>
        </p:nvSpPr>
        <p:spPr bwMode="auto">
          <a:xfrm>
            <a:off x="8511267" y="-651156"/>
            <a:ext cx="4135191" cy="482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351"/>
          </a:p>
        </p:txBody>
      </p:sp>
      <p:sp>
        <p:nvSpPr>
          <p:cNvPr id="16" name="Slide Number Placeholder 46"/>
          <p:cNvSpPr txBox="1">
            <a:spLocks/>
          </p:cNvSpPr>
          <p:nvPr userDrawn="1"/>
        </p:nvSpPr>
        <p:spPr>
          <a:xfrm>
            <a:off x="10331126" y="6400800"/>
            <a:ext cx="1022684" cy="3657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BBA2BBE-D6E6-4BE2-A029-E4C4FCB9ADED}" type="slidenum">
              <a:rPr lang="en-US" sz="1051" smtClean="0">
                <a:solidFill>
                  <a:schemeClr val="tx1"/>
                </a:solidFill>
              </a:rPr>
              <a:pPr/>
              <a:t>‹#›</a:t>
            </a:fld>
            <a:endParaRPr lang="en-US" sz="1051" dirty="0">
              <a:solidFill>
                <a:schemeClr val="tx1"/>
              </a:solidFill>
            </a:endParaRPr>
          </a:p>
        </p:txBody>
      </p:sp>
      <p:grpSp>
        <p:nvGrpSpPr>
          <p:cNvPr id="41" name="Group 35"/>
          <p:cNvGrpSpPr>
            <a:grpSpLocks noChangeAspect="1"/>
          </p:cNvGrpSpPr>
          <p:nvPr userDrawn="1"/>
        </p:nvGrpSpPr>
        <p:grpSpPr bwMode="auto">
          <a:xfrm>
            <a:off x="1384301" y="4976813"/>
            <a:ext cx="2200275" cy="538162"/>
            <a:chOff x="654" y="3135"/>
            <a:chExt cx="1386" cy="339"/>
          </a:xfrm>
        </p:grpSpPr>
        <p:sp>
          <p:nvSpPr>
            <p:cNvPr id="42" name="AutoShape 34"/>
            <p:cNvSpPr>
              <a:spLocks noChangeAspect="1" noChangeArrowheads="1" noTextEdit="1"/>
            </p:cNvSpPr>
            <p:nvPr userDrawn="1"/>
          </p:nvSpPr>
          <p:spPr bwMode="auto">
            <a:xfrm>
              <a:off x="654" y="3135"/>
              <a:ext cx="1386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6"/>
            <p:cNvSpPr>
              <a:spLocks noEditPoints="1"/>
            </p:cNvSpPr>
            <p:nvPr userDrawn="1"/>
          </p:nvSpPr>
          <p:spPr bwMode="auto">
            <a:xfrm>
              <a:off x="654" y="3135"/>
              <a:ext cx="289" cy="339"/>
            </a:xfrm>
            <a:custGeom>
              <a:avLst/>
              <a:gdLst>
                <a:gd name="T0" fmla="*/ 0 w 156"/>
                <a:gd name="T1" fmla="*/ 0 h 182"/>
                <a:gd name="T2" fmla="*/ 81 w 156"/>
                <a:gd name="T3" fmla="*/ 180 h 182"/>
                <a:gd name="T4" fmla="*/ 25 w 156"/>
                <a:gd name="T5" fmla="*/ 122 h 182"/>
                <a:gd name="T6" fmla="*/ 131 w 156"/>
                <a:gd name="T7" fmla="*/ 122 h 182"/>
                <a:gd name="T8" fmla="*/ 8 w 156"/>
                <a:gd name="T9" fmla="*/ 22 h 182"/>
                <a:gd name="T10" fmla="*/ 128 w 156"/>
                <a:gd name="T11" fmla="*/ 81 h 182"/>
                <a:gd name="T12" fmla="*/ 102 w 156"/>
                <a:gd name="T13" fmla="*/ 90 h 182"/>
                <a:gd name="T14" fmla="*/ 118 w 156"/>
                <a:gd name="T15" fmla="*/ 96 h 182"/>
                <a:gd name="T16" fmla="*/ 96 w 156"/>
                <a:gd name="T17" fmla="*/ 98 h 182"/>
                <a:gd name="T18" fmla="*/ 109 w 156"/>
                <a:gd name="T19" fmla="*/ 108 h 182"/>
                <a:gd name="T20" fmla="*/ 92 w 156"/>
                <a:gd name="T21" fmla="*/ 113 h 182"/>
                <a:gd name="T22" fmla="*/ 93 w 156"/>
                <a:gd name="T23" fmla="*/ 123 h 182"/>
                <a:gd name="T24" fmla="*/ 83 w 156"/>
                <a:gd name="T25" fmla="*/ 127 h 182"/>
                <a:gd name="T26" fmla="*/ 97 w 156"/>
                <a:gd name="T27" fmla="*/ 137 h 182"/>
                <a:gd name="T28" fmla="*/ 82 w 156"/>
                <a:gd name="T29" fmla="*/ 149 h 182"/>
                <a:gd name="T30" fmla="*/ 76 w 156"/>
                <a:gd name="T31" fmla="*/ 140 h 182"/>
                <a:gd name="T32" fmla="*/ 59 w 156"/>
                <a:gd name="T33" fmla="*/ 137 h 182"/>
                <a:gd name="T34" fmla="*/ 64 w 156"/>
                <a:gd name="T35" fmla="*/ 132 h 182"/>
                <a:gd name="T36" fmla="*/ 73 w 156"/>
                <a:gd name="T37" fmla="*/ 103 h 182"/>
                <a:gd name="T38" fmla="*/ 66 w 156"/>
                <a:gd name="T39" fmla="*/ 101 h 182"/>
                <a:gd name="T40" fmla="*/ 49 w 156"/>
                <a:gd name="T41" fmla="*/ 105 h 182"/>
                <a:gd name="T42" fmla="*/ 59 w 156"/>
                <a:gd name="T43" fmla="*/ 98 h 182"/>
                <a:gd name="T44" fmla="*/ 37 w 156"/>
                <a:gd name="T45" fmla="*/ 96 h 182"/>
                <a:gd name="T46" fmla="*/ 54 w 156"/>
                <a:gd name="T47" fmla="*/ 90 h 182"/>
                <a:gd name="T48" fmla="*/ 28 w 156"/>
                <a:gd name="T49" fmla="*/ 81 h 182"/>
                <a:gd name="T50" fmla="*/ 32 w 156"/>
                <a:gd name="T51" fmla="*/ 76 h 182"/>
                <a:gd name="T52" fmla="*/ 47 w 156"/>
                <a:gd name="T53" fmla="*/ 65 h 182"/>
                <a:gd name="T54" fmla="*/ 22 w 156"/>
                <a:gd name="T55" fmla="*/ 51 h 182"/>
                <a:gd name="T56" fmla="*/ 26 w 156"/>
                <a:gd name="T57" fmla="*/ 47 h 182"/>
                <a:gd name="T58" fmla="*/ 42 w 156"/>
                <a:gd name="T59" fmla="*/ 37 h 182"/>
                <a:gd name="T60" fmla="*/ 18 w 156"/>
                <a:gd name="T61" fmla="*/ 18 h 182"/>
                <a:gd name="T62" fmla="*/ 54 w 156"/>
                <a:gd name="T63" fmla="*/ 42 h 182"/>
                <a:gd name="T64" fmla="*/ 73 w 156"/>
                <a:gd name="T65" fmla="*/ 62 h 182"/>
                <a:gd name="T66" fmla="*/ 84 w 156"/>
                <a:gd name="T67" fmla="*/ 62 h 182"/>
                <a:gd name="T68" fmla="*/ 99 w 156"/>
                <a:gd name="T69" fmla="*/ 28 h 182"/>
                <a:gd name="T70" fmla="*/ 139 w 156"/>
                <a:gd name="T71" fmla="*/ 18 h 182"/>
                <a:gd name="T72" fmla="*/ 125 w 156"/>
                <a:gd name="T73" fmla="*/ 40 h 182"/>
                <a:gd name="T74" fmla="*/ 111 w 156"/>
                <a:gd name="T75" fmla="*/ 51 h 182"/>
                <a:gd name="T76" fmla="*/ 134 w 156"/>
                <a:gd name="T77" fmla="*/ 51 h 182"/>
                <a:gd name="T78" fmla="*/ 120 w 156"/>
                <a:gd name="T79" fmla="*/ 69 h 182"/>
                <a:gd name="T80" fmla="*/ 105 w 156"/>
                <a:gd name="T81" fmla="*/ 79 h 182"/>
                <a:gd name="T82" fmla="*/ 78 w 156"/>
                <a:gd name="T83" fmla="*/ 64 h 182"/>
                <a:gd name="T84" fmla="*/ 66 w 156"/>
                <a:gd name="T85" fmla="*/ 56 h 182"/>
                <a:gd name="T86" fmla="*/ 66 w 156"/>
                <a:gd name="T87" fmla="*/ 38 h 182"/>
                <a:gd name="T88" fmla="*/ 59 w 156"/>
                <a:gd name="T89" fmla="*/ 36 h 182"/>
                <a:gd name="T90" fmla="*/ 75 w 156"/>
                <a:gd name="T91" fmla="*/ 28 h 182"/>
                <a:gd name="T92" fmla="*/ 94 w 156"/>
                <a:gd name="T93" fmla="*/ 28 h 182"/>
                <a:gd name="T94" fmla="*/ 92 w 156"/>
                <a:gd name="T95" fmla="*/ 44 h 182"/>
                <a:gd name="T96" fmla="*/ 89 w 156"/>
                <a:gd name="T97" fmla="*/ 56 h 182"/>
                <a:gd name="T98" fmla="*/ 73 w 156"/>
                <a:gd name="T99" fmla="*/ 31 h 182"/>
                <a:gd name="T100" fmla="*/ 73 w 156"/>
                <a:gd name="T101" fmla="*/ 3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6" h="182">
                  <a:moveTo>
                    <a:pt x="75" y="180"/>
                  </a:moveTo>
                  <a:cubicBezTo>
                    <a:pt x="50" y="167"/>
                    <a:pt x="32" y="151"/>
                    <a:pt x="18" y="126"/>
                  </a:cubicBezTo>
                  <a:cubicBezTo>
                    <a:pt x="5" y="101"/>
                    <a:pt x="0" y="72"/>
                    <a:pt x="0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4"/>
                    <a:pt x="156" y="14"/>
                    <a:pt x="156" y="14"/>
                  </a:cubicBezTo>
                  <a:cubicBezTo>
                    <a:pt x="156" y="72"/>
                    <a:pt x="151" y="101"/>
                    <a:pt x="138" y="126"/>
                  </a:cubicBezTo>
                  <a:cubicBezTo>
                    <a:pt x="124" y="151"/>
                    <a:pt x="105" y="167"/>
                    <a:pt x="81" y="180"/>
                  </a:cubicBezTo>
                  <a:cubicBezTo>
                    <a:pt x="78" y="182"/>
                    <a:pt x="78" y="182"/>
                    <a:pt x="78" y="182"/>
                  </a:cubicBezTo>
                  <a:lnTo>
                    <a:pt x="75" y="180"/>
                  </a:lnTo>
                  <a:close/>
                  <a:moveTo>
                    <a:pt x="8" y="22"/>
                  </a:moveTo>
                  <a:cubicBezTo>
                    <a:pt x="8" y="77"/>
                    <a:pt x="15" y="102"/>
                    <a:pt x="25" y="122"/>
                  </a:cubicBezTo>
                  <a:cubicBezTo>
                    <a:pt x="36" y="144"/>
                    <a:pt x="50" y="156"/>
                    <a:pt x="76" y="172"/>
                  </a:cubicBezTo>
                  <a:cubicBezTo>
                    <a:pt x="78" y="174"/>
                    <a:pt x="78" y="174"/>
                    <a:pt x="78" y="174"/>
                  </a:cubicBezTo>
                  <a:cubicBezTo>
                    <a:pt x="80" y="172"/>
                    <a:pt x="80" y="172"/>
                    <a:pt x="80" y="172"/>
                  </a:cubicBezTo>
                  <a:cubicBezTo>
                    <a:pt x="106" y="156"/>
                    <a:pt x="120" y="144"/>
                    <a:pt x="131" y="122"/>
                  </a:cubicBezTo>
                  <a:cubicBezTo>
                    <a:pt x="141" y="102"/>
                    <a:pt x="148" y="77"/>
                    <a:pt x="148" y="22"/>
                  </a:cubicBezTo>
                  <a:cubicBezTo>
                    <a:pt x="148" y="7"/>
                    <a:pt x="148" y="7"/>
                    <a:pt x="148" y="7"/>
                  </a:cubicBezTo>
                  <a:cubicBezTo>
                    <a:pt x="8" y="7"/>
                    <a:pt x="8" y="7"/>
                    <a:pt x="8" y="7"/>
                  </a:cubicBezTo>
                  <a:lnTo>
                    <a:pt x="8" y="22"/>
                  </a:lnTo>
                  <a:close/>
                  <a:moveTo>
                    <a:pt x="105" y="79"/>
                  </a:moveTo>
                  <a:cubicBezTo>
                    <a:pt x="107" y="81"/>
                    <a:pt x="111" y="83"/>
                    <a:pt x="116" y="83"/>
                  </a:cubicBezTo>
                  <a:cubicBezTo>
                    <a:pt x="122" y="83"/>
                    <a:pt x="128" y="81"/>
                    <a:pt x="128" y="81"/>
                  </a:cubicBezTo>
                  <a:cubicBezTo>
                    <a:pt x="128" y="81"/>
                    <a:pt x="128" y="81"/>
                    <a:pt x="128" y="81"/>
                  </a:cubicBezTo>
                  <a:cubicBezTo>
                    <a:pt x="128" y="85"/>
                    <a:pt x="123" y="88"/>
                    <a:pt x="120" y="90"/>
                  </a:cubicBezTo>
                  <a:cubicBezTo>
                    <a:pt x="117" y="91"/>
                    <a:pt x="114" y="91"/>
                    <a:pt x="111" y="91"/>
                  </a:cubicBezTo>
                  <a:cubicBezTo>
                    <a:pt x="108" y="91"/>
                    <a:pt x="103" y="90"/>
                    <a:pt x="102" y="90"/>
                  </a:cubicBezTo>
                  <a:cubicBezTo>
                    <a:pt x="102" y="90"/>
                    <a:pt x="102" y="90"/>
                    <a:pt x="102" y="90"/>
                  </a:cubicBezTo>
                  <a:cubicBezTo>
                    <a:pt x="103" y="93"/>
                    <a:pt x="107" y="94"/>
                    <a:pt x="109" y="95"/>
                  </a:cubicBezTo>
                  <a:cubicBezTo>
                    <a:pt x="112" y="96"/>
                    <a:pt x="114" y="96"/>
                    <a:pt x="115" y="96"/>
                  </a:cubicBezTo>
                  <a:cubicBezTo>
                    <a:pt x="116" y="96"/>
                    <a:pt x="118" y="96"/>
                    <a:pt x="118" y="96"/>
                  </a:cubicBezTo>
                  <a:cubicBezTo>
                    <a:pt x="118" y="96"/>
                    <a:pt x="118" y="96"/>
                    <a:pt x="118" y="96"/>
                  </a:cubicBezTo>
                  <a:cubicBezTo>
                    <a:pt x="118" y="96"/>
                    <a:pt x="117" y="98"/>
                    <a:pt x="114" y="100"/>
                  </a:cubicBezTo>
                  <a:cubicBezTo>
                    <a:pt x="111" y="101"/>
                    <a:pt x="108" y="102"/>
                    <a:pt x="106" y="102"/>
                  </a:cubicBezTo>
                  <a:cubicBezTo>
                    <a:pt x="102" y="102"/>
                    <a:pt x="99" y="101"/>
                    <a:pt x="96" y="98"/>
                  </a:cubicBezTo>
                  <a:cubicBezTo>
                    <a:pt x="96" y="98"/>
                    <a:pt x="96" y="98"/>
                    <a:pt x="96" y="98"/>
                  </a:cubicBezTo>
                  <a:cubicBezTo>
                    <a:pt x="96" y="101"/>
                    <a:pt x="100" y="107"/>
                    <a:pt x="104" y="107"/>
                  </a:cubicBezTo>
                  <a:cubicBezTo>
                    <a:pt x="105" y="107"/>
                    <a:pt x="107" y="107"/>
                    <a:pt x="107" y="105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107" y="105"/>
                    <a:pt x="109" y="106"/>
                    <a:pt x="109" y="108"/>
                  </a:cubicBezTo>
                  <a:cubicBezTo>
                    <a:pt x="109" y="110"/>
                    <a:pt x="107" y="113"/>
                    <a:pt x="103" y="113"/>
                  </a:cubicBezTo>
                  <a:cubicBezTo>
                    <a:pt x="95" y="113"/>
                    <a:pt x="91" y="105"/>
                    <a:pt x="90" y="101"/>
                  </a:cubicBezTo>
                  <a:cubicBezTo>
                    <a:pt x="89" y="101"/>
                    <a:pt x="89" y="101"/>
                    <a:pt x="89" y="101"/>
                  </a:cubicBezTo>
                  <a:cubicBezTo>
                    <a:pt x="89" y="108"/>
                    <a:pt x="92" y="113"/>
                    <a:pt x="92" y="113"/>
                  </a:cubicBezTo>
                  <a:cubicBezTo>
                    <a:pt x="92" y="114"/>
                    <a:pt x="92" y="114"/>
                    <a:pt x="92" y="114"/>
                  </a:cubicBezTo>
                  <a:cubicBezTo>
                    <a:pt x="88" y="112"/>
                    <a:pt x="84" y="108"/>
                    <a:pt x="83" y="103"/>
                  </a:cubicBezTo>
                  <a:cubicBezTo>
                    <a:pt x="83" y="103"/>
                    <a:pt x="83" y="103"/>
                    <a:pt x="83" y="103"/>
                  </a:cubicBezTo>
                  <a:cubicBezTo>
                    <a:pt x="83" y="118"/>
                    <a:pt x="87" y="123"/>
                    <a:pt x="93" y="123"/>
                  </a:cubicBezTo>
                  <a:cubicBezTo>
                    <a:pt x="98" y="123"/>
                    <a:pt x="100" y="120"/>
                    <a:pt x="100" y="120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100" y="129"/>
                    <a:pt x="96" y="132"/>
                    <a:pt x="92" y="132"/>
                  </a:cubicBezTo>
                  <a:cubicBezTo>
                    <a:pt x="88" y="132"/>
                    <a:pt x="85" y="130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32"/>
                    <a:pt x="85" y="138"/>
                    <a:pt x="92" y="138"/>
                  </a:cubicBezTo>
                  <a:cubicBezTo>
                    <a:pt x="95" y="138"/>
                    <a:pt x="96" y="137"/>
                    <a:pt x="96" y="137"/>
                  </a:cubicBezTo>
                  <a:cubicBezTo>
                    <a:pt x="97" y="137"/>
                    <a:pt x="97" y="137"/>
                    <a:pt x="97" y="137"/>
                  </a:cubicBezTo>
                  <a:cubicBezTo>
                    <a:pt x="97" y="142"/>
                    <a:pt x="94" y="146"/>
                    <a:pt x="89" y="146"/>
                  </a:cubicBezTo>
                  <a:cubicBezTo>
                    <a:pt x="85" y="146"/>
                    <a:pt x="82" y="142"/>
                    <a:pt x="81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82" y="145"/>
                    <a:pt x="82" y="149"/>
                  </a:cubicBezTo>
                  <a:cubicBezTo>
                    <a:pt x="82" y="153"/>
                    <a:pt x="80" y="157"/>
                    <a:pt x="78" y="159"/>
                  </a:cubicBezTo>
                  <a:cubicBezTo>
                    <a:pt x="78" y="159"/>
                    <a:pt x="78" y="159"/>
                    <a:pt x="78" y="159"/>
                  </a:cubicBezTo>
                  <a:cubicBezTo>
                    <a:pt x="76" y="157"/>
                    <a:pt x="74" y="153"/>
                    <a:pt x="74" y="149"/>
                  </a:cubicBezTo>
                  <a:cubicBezTo>
                    <a:pt x="74" y="145"/>
                    <a:pt x="76" y="140"/>
                    <a:pt x="76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2"/>
                    <a:pt x="71" y="146"/>
                    <a:pt x="67" y="146"/>
                  </a:cubicBezTo>
                  <a:cubicBezTo>
                    <a:pt x="62" y="146"/>
                    <a:pt x="59" y="142"/>
                    <a:pt x="59" y="137"/>
                  </a:cubicBezTo>
                  <a:cubicBezTo>
                    <a:pt x="59" y="137"/>
                    <a:pt x="59" y="137"/>
                    <a:pt x="59" y="137"/>
                  </a:cubicBezTo>
                  <a:cubicBezTo>
                    <a:pt x="59" y="137"/>
                    <a:pt x="61" y="138"/>
                    <a:pt x="64" y="138"/>
                  </a:cubicBezTo>
                  <a:cubicBezTo>
                    <a:pt x="71" y="138"/>
                    <a:pt x="73" y="132"/>
                    <a:pt x="73" y="127"/>
                  </a:cubicBezTo>
                  <a:cubicBezTo>
                    <a:pt x="73" y="127"/>
                    <a:pt x="73" y="127"/>
                    <a:pt x="73" y="127"/>
                  </a:cubicBezTo>
                  <a:cubicBezTo>
                    <a:pt x="71" y="130"/>
                    <a:pt x="68" y="132"/>
                    <a:pt x="64" y="132"/>
                  </a:cubicBezTo>
                  <a:cubicBezTo>
                    <a:pt x="60" y="132"/>
                    <a:pt x="55" y="129"/>
                    <a:pt x="55" y="120"/>
                  </a:cubicBezTo>
                  <a:cubicBezTo>
                    <a:pt x="56" y="120"/>
                    <a:pt x="56" y="120"/>
                    <a:pt x="56" y="120"/>
                  </a:cubicBezTo>
                  <a:cubicBezTo>
                    <a:pt x="56" y="120"/>
                    <a:pt x="58" y="123"/>
                    <a:pt x="63" y="123"/>
                  </a:cubicBezTo>
                  <a:cubicBezTo>
                    <a:pt x="69" y="123"/>
                    <a:pt x="73" y="118"/>
                    <a:pt x="73" y="103"/>
                  </a:cubicBezTo>
                  <a:cubicBezTo>
                    <a:pt x="73" y="103"/>
                    <a:pt x="73" y="103"/>
                    <a:pt x="73" y="103"/>
                  </a:cubicBezTo>
                  <a:cubicBezTo>
                    <a:pt x="72" y="108"/>
                    <a:pt x="68" y="112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4" y="113"/>
                    <a:pt x="66" y="108"/>
                    <a:pt x="66" y="101"/>
                  </a:cubicBezTo>
                  <a:cubicBezTo>
                    <a:pt x="66" y="101"/>
                    <a:pt x="66" y="101"/>
                    <a:pt x="66" y="101"/>
                  </a:cubicBezTo>
                  <a:cubicBezTo>
                    <a:pt x="65" y="105"/>
                    <a:pt x="61" y="113"/>
                    <a:pt x="53" y="113"/>
                  </a:cubicBezTo>
                  <a:cubicBezTo>
                    <a:pt x="49" y="113"/>
                    <a:pt x="47" y="110"/>
                    <a:pt x="47" y="108"/>
                  </a:cubicBezTo>
                  <a:cubicBezTo>
                    <a:pt x="47" y="106"/>
                    <a:pt x="49" y="105"/>
                    <a:pt x="49" y="105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9" y="107"/>
                    <a:pt x="50" y="107"/>
                    <a:pt x="52" y="107"/>
                  </a:cubicBezTo>
                  <a:cubicBezTo>
                    <a:pt x="56" y="107"/>
                    <a:pt x="59" y="101"/>
                    <a:pt x="60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57" y="101"/>
                    <a:pt x="54" y="102"/>
                    <a:pt x="50" y="102"/>
                  </a:cubicBezTo>
                  <a:cubicBezTo>
                    <a:pt x="48" y="102"/>
                    <a:pt x="45" y="101"/>
                    <a:pt x="42" y="100"/>
                  </a:cubicBezTo>
                  <a:cubicBezTo>
                    <a:pt x="39" y="98"/>
                    <a:pt x="37" y="96"/>
                    <a:pt x="37" y="96"/>
                  </a:cubicBezTo>
                  <a:cubicBezTo>
                    <a:pt x="37" y="96"/>
                    <a:pt x="37" y="96"/>
                    <a:pt x="37" y="96"/>
                  </a:cubicBezTo>
                  <a:cubicBezTo>
                    <a:pt x="37" y="96"/>
                    <a:pt x="40" y="96"/>
                    <a:pt x="41" y="96"/>
                  </a:cubicBezTo>
                  <a:cubicBezTo>
                    <a:pt x="42" y="96"/>
                    <a:pt x="44" y="96"/>
                    <a:pt x="47" y="95"/>
                  </a:cubicBezTo>
                  <a:cubicBezTo>
                    <a:pt x="49" y="94"/>
                    <a:pt x="52" y="93"/>
                    <a:pt x="54" y="90"/>
                  </a:cubicBezTo>
                  <a:cubicBezTo>
                    <a:pt x="54" y="90"/>
                    <a:pt x="54" y="90"/>
                    <a:pt x="54" y="90"/>
                  </a:cubicBezTo>
                  <a:cubicBezTo>
                    <a:pt x="52" y="90"/>
                    <a:pt x="48" y="91"/>
                    <a:pt x="45" y="91"/>
                  </a:cubicBezTo>
                  <a:cubicBezTo>
                    <a:pt x="42" y="91"/>
                    <a:pt x="39" y="91"/>
                    <a:pt x="36" y="90"/>
                  </a:cubicBezTo>
                  <a:cubicBezTo>
                    <a:pt x="33" y="88"/>
                    <a:pt x="28" y="85"/>
                    <a:pt x="28" y="81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81"/>
                    <a:pt x="34" y="83"/>
                    <a:pt x="39" y="83"/>
                  </a:cubicBezTo>
                  <a:cubicBezTo>
                    <a:pt x="45" y="83"/>
                    <a:pt x="49" y="81"/>
                    <a:pt x="51" y="79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41" y="79"/>
                    <a:pt x="35" y="77"/>
                    <a:pt x="32" y="76"/>
                  </a:cubicBezTo>
                  <a:cubicBezTo>
                    <a:pt x="28" y="75"/>
                    <a:pt x="24" y="72"/>
                    <a:pt x="24" y="66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4" y="66"/>
                    <a:pt x="28" y="69"/>
                    <a:pt x="36" y="69"/>
                  </a:cubicBezTo>
                  <a:cubicBezTo>
                    <a:pt x="42" y="69"/>
                    <a:pt x="45" y="67"/>
                    <a:pt x="47" y="65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39" y="65"/>
                    <a:pt x="33" y="64"/>
                    <a:pt x="29" y="62"/>
                  </a:cubicBezTo>
                  <a:cubicBezTo>
                    <a:pt x="25" y="60"/>
                    <a:pt x="22" y="56"/>
                    <a:pt x="22" y="51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1"/>
                    <a:pt x="26" y="54"/>
                    <a:pt x="34" y="54"/>
                  </a:cubicBezTo>
                  <a:cubicBezTo>
                    <a:pt x="39" y="54"/>
                    <a:pt x="43" y="53"/>
                    <a:pt x="44" y="51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36" y="51"/>
                    <a:pt x="30" y="50"/>
                    <a:pt x="26" y="47"/>
                  </a:cubicBezTo>
                  <a:cubicBezTo>
                    <a:pt x="22" y="45"/>
                    <a:pt x="19" y="42"/>
                    <a:pt x="19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7"/>
                    <a:pt x="24" y="40"/>
                    <a:pt x="31" y="40"/>
                  </a:cubicBezTo>
                  <a:cubicBezTo>
                    <a:pt x="37" y="40"/>
                    <a:pt x="41" y="38"/>
                    <a:pt x="42" y="37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34" y="36"/>
                    <a:pt x="28" y="35"/>
                    <a:pt x="24" y="33"/>
                  </a:cubicBezTo>
                  <a:cubicBezTo>
                    <a:pt x="20" y="31"/>
                    <a:pt x="17" y="28"/>
                    <a:pt x="17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25" y="24"/>
                    <a:pt x="31" y="25"/>
                    <a:pt x="37" y="25"/>
                  </a:cubicBezTo>
                  <a:cubicBezTo>
                    <a:pt x="45" y="25"/>
                    <a:pt x="50" y="24"/>
                    <a:pt x="53" y="24"/>
                  </a:cubicBezTo>
                  <a:cubicBezTo>
                    <a:pt x="55" y="24"/>
                    <a:pt x="57" y="25"/>
                    <a:pt x="57" y="28"/>
                  </a:cubicBezTo>
                  <a:cubicBezTo>
                    <a:pt x="57" y="31"/>
                    <a:pt x="54" y="35"/>
                    <a:pt x="54" y="42"/>
                  </a:cubicBezTo>
                  <a:cubicBezTo>
                    <a:pt x="54" y="53"/>
                    <a:pt x="59" y="59"/>
                    <a:pt x="65" y="59"/>
                  </a:cubicBezTo>
                  <a:cubicBezTo>
                    <a:pt x="65" y="59"/>
                    <a:pt x="66" y="62"/>
                    <a:pt x="70" y="62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4" y="67"/>
                    <a:pt x="78" y="69"/>
                    <a:pt x="78" y="69"/>
                  </a:cubicBezTo>
                  <a:cubicBezTo>
                    <a:pt x="78" y="69"/>
                    <a:pt x="78" y="69"/>
                    <a:pt x="78" y="69"/>
                  </a:cubicBezTo>
                  <a:cubicBezTo>
                    <a:pt x="78" y="69"/>
                    <a:pt x="82" y="67"/>
                    <a:pt x="83" y="62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2"/>
                    <a:pt x="84" y="62"/>
                    <a:pt x="86" y="62"/>
                  </a:cubicBezTo>
                  <a:cubicBezTo>
                    <a:pt x="90" y="62"/>
                    <a:pt x="91" y="59"/>
                    <a:pt x="91" y="59"/>
                  </a:cubicBezTo>
                  <a:cubicBezTo>
                    <a:pt x="97" y="59"/>
                    <a:pt x="102" y="53"/>
                    <a:pt x="102" y="42"/>
                  </a:cubicBezTo>
                  <a:cubicBezTo>
                    <a:pt x="102" y="35"/>
                    <a:pt x="99" y="31"/>
                    <a:pt x="99" y="28"/>
                  </a:cubicBezTo>
                  <a:cubicBezTo>
                    <a:pt x="99" y="25"/>
                    <a:pt x="101" y="24"/>
                    <a:pt x="103" y="24"/>
                  </a:cubicBezTo>
                  <a:cubicBezTo>
                    <a:pt x="105" y="24"/>
                    <a:pt x="111" y="25"/>
                    <a:pt x="119" y="25"/>
                  </a:cubicBezTo>
                  <a:cubicBezTo>
                    <a:pt x="125" y="25"/>
                    <a:pt x="131" y="24"/>
                    <a:pt x="138" y="18"/>
                  </a:cubicBezTo>
                  <a:cubicBezTo>
                    <a:pt x="139" y="18"/>
                    <a:pt x="139" y="18"/>
                    <a:pt x="139" y="18"/>
                  </a:cubicBezTo>
                  <a:cubicBezTo>
                    <a:pt x="139" y="28"/>
                    <a:pt x="136" y="31"/>
                    <a:pt x="132" y="33"/>
                  </a:cubicBezTo>
                  <a:cubicBezTo>
                    <a:pt x="128" y="35"/>
                    <a:pt x="122" y="36"/>
                    <a:pt x="114" y="36"/>
                  </a:cubicBezTo>
                  <a:cubicBezTo>
                    <a:pt x="114" y="37"/>
                    <a:pt x="114" y="37"/>
                    <a:pt x="114" y="37"/>
                  </a:cubicBezTo>
                  <a:cubicBezTo>
                    <a:pt x="115" y="38"/>
                    <a:pt x="119" y="40"/>
                    <a:pt x="125" y="40"/>
                  </a:cubicBezTo>
                  <a:cubicBezTo>
                    <a:pt x="132" y="40"/>
                    <a:pt x="136" y="37"/>
                    <a:pt x="136" y="37"/>
                  </a:cubicBezTo>
                  <a:cubicBezTo>
                    <a:pt x="136" y="37"/>
                    <a:pt x="136" y="37"/>
                    <a:pt x="136" y="37"/>
                  </a:cubicBezTo>
                  <a:cubicBezTo>
                    <a:pt x="136" y="42"/>
                    <a:pt x="133" y="45"/>
                    <a:pt x="129" y="47"/>
                  </a:cubicBezTo>
                  <a:cubicBezTo>
                    <a:pt x="125" y="50"/>
                    <a:pt x="120" y="51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53"/>
                    <a:pt x="116" y="54"/>
                    <a:pt x="122" y="54"/>
                  </a:cubicBezTo>
                  <a:cubicBezTo>
                    <a:pt x="130" y="54"/>
                    <a:pt x="134" y="51"/>
                    <a:pt x="134" y="51"/>
                  </a:cubicBezTo>
                  <a:cubicBezTo>
                    <a:pt x="134" y="51"/>
                    <a:pt x="134" y="51"/>
                    <a:pt x="134" y="51"/>
                  </a:cubicBezTo>
                  <a:cubicBezTo>
                    <a:pt x="134" y="56"/>
                    <a:pt x="131" y="60"/>
                    <a:pt x="127" y="62"/>
                  </a:cubicBezTo>
                  <a:cubicBezTo>
                    <a:pt x="123" y="64"/>
                    <a:pt x="117" y="65"/>
                    <a:pt x="109" y="65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11" y="67"/>
                    <a:pt x="114" y="69"/>
                    <a:pt x="120" y="69"/>
                  </a:cubicBezTo>
                  <a:cubicBezTo>
                    <a:pt x="128" y="69"/>
                    <a:pt x="132" y="66"/>
                    <a:pt x="132" y="66"/>
                  </a:cubicBezTo>
                  <a:cubicBezTo>
                    <a:pt x="132" y="66"/>
                    <a:pt x="132" y="66"/>
                    <a:pt x="132" y="66"/>
                  </a:cubicBezTo>
                  <a:cubicBezTo>
                    <a:pt x="132" y="72"/>
                    <a:pt x="128" y="75"/>
                    <a:pt x="124" y="76"/>
                  </a:cubicBezTo>
                  <a:cubicBezTo>
                    <a:pt x="121" y="77"/>
                    <a:pt x="115" y="79"/>
                    <a:pt x="105" y="79"/>
                  </a:cubicBezTo>
                  <a:close/>
                  <a:moveTo>
                    <a:pt x="82" y="55"/>
                  </a:moveTo>
                  <a:cubicBezTo>
                    <a:pt x="81" y="55"/>
                    <a:pt x="81" y="55"/>
                    <a:pt x="81" y="55"/>
                  </a:cubicBezTo>
                  <a:cubicBezTo>
                    <a:pt x="81" y="61"/>
                    <a:pt x="78" y="64"/>
                    <a:pt x="78" y="64"/>
                  </a:cubicBezTo>
                  <a:cubicBezTo>
                    <a:pt x="78" y="64"/>
                    <a:pt x="78" y="64"/>
                    <a:pt x="78" y="64"/>
                  </a:cubicBezTo>
                  <a:cubicBezTo>
                    <a:pt x="78" y="64"/>
                    <a:pt x="74" y="61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3" y="57"/>
                    <a:pt x="72" y="58"/>
                    <a:pt x="70" y="58"/>
                  </a:cubicBezTo>
                  <a:cubicBezTo>
                    <a:pt x="67" y="58"/>
                    <a:pt x="66" y="56"/>
                    <a:pt x="66" y="56"/>
                  </a:cubicBezTo>
                  <a:cubicBezTo>
                    <a:pt x="68" y="52"/>
                    <a:pt x="69" y="50"/>
                    <a:pt x="69" y="48"/>
                  </a:cubicBezTo>
                  <a:cubicBezTo>
                    <a:pt x="70" y="46"/>
                    <a:pt x="71" y="43"/>
                    <a:pt x="71" y="42"/>
                  </a:cubicBezTo>
                  <a:cubicBezTo>
                    <a:pt x="71" y="41"/>
                    <a:pt x="70" y="39"/>
                    <a:pt x="68" y="39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6" y="38"/>
                    <a:pt x="65" y="38"/>
                    <a:pt x="64" y="38"/>
                  </a:cubicBezTo>
                  <a:cubicBezTo>
                    <a:pt x="63" y="38"/>
                    <a:pt x="62" y="38"/>
                    <a:pt x="62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1" y="40"/>
                    <a:pt x="59" y="39"/>
                    <a:pt x="59" y="36"/>
                  </a:cubicBezTo>
                  <a:cubicBezTo>
                    <a:pt x="59" y="35"/>
                    <a:pt x="60" y="34"/>
                    <a:pt x="61" y="33"/>
                  </a:cubicBezTo>
                  <a:cubicBezTo>
                    <a:pt x="62" y="32"/>
                    <a:pt x="66" y="31"/>
                    <a:pt x="69" y="30"/>
                  </a:cubicBezTo>
                  <a:cubicBezTo>
                    <a:pt x="71" y="28"/>
                    <a:pt x="71" y="28"/>
                    <a:pt x="71" y="28"/>
                  </a:cubicBezTo>
                  <a:cubicBezTo>
                    <a:pt x="71" y="28"/>
                    <a:pt x="73" y="28"/>
                    <a:pt x="75" y="28"/>
                  </a:cubicBezTo>
                  <a:cubicBezTo>
                    <a:pt x="80" y="28"/>
                    <a:pt x="86" y="29"/>
                    <a:pt x="88" y="29"/>
                  </a:cubicBezTo>
                  <a:cubicBezTo>
                    <a:pt x="90" y="29"/>
                    <a:pt x="92" y="28"/>
                    <a:pt x="94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4" y="31"/>
                    <a:pt x="92" y="33"/>
                    <a:pt x="87" y="33"/>
                  </a:cubicBezTo>
                  <a:cubicBezTo>
                    <a:pt x="87" y="34"/>
                    <a:pt x="87" y="34"/>
                    <a:pt x="87" y="34"/>
                  </a:cubicBezTo>
                  <a:cubicBezTo>
                    <a:pt x="92" y="34"/>
                    <a:pt x="94" y="36"/>
                    <a:pt x="94" y="40"/>
                  </a:cubicBezTo>
                  <a:cubicBezTo>
                    <a:pt x="94" y="42"/>
                    <a:pt x="93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1" y="42"/>
                    <a:pt x="89" y="42"/>
                  </a:cubicBezTo>
                  <a:cubicBezTo>
                    <a:pt x="88" y="42"/>
                    <a:pt x="87" y="43"/>
                    <a:pt x="87" y="45"/>
                  </a:cubicBezTo>
                  <a:cubicBezTo>
                    <a:pt x="87" y="47"/>
                    <a:pt x="88" y="53"/>
                    <a:pt x="89" y="56"/>
                  </a:cubicBezTo>
                  <a:cubicBezTo>
                    <a:pt x="89" y="56"/>
                    <a:pt x="89" y="58"/>
                    <a:pt x="86" y="58"/>
                  </a:cubicBezTo>
                  <a:cubicBezTo>
                    <a:pt x="84" y="58"/>
                    <a:pt x="83" y="57"/>
                    <a:pt x="82" y="55"/>
                  </a:cubicBezTo>
                  <a:close/>
                  <a:moveTo>
                    <a:pt x="73" y="31"/>
                  </a:moveTo>
                  <a:cubicBezTo>
                    <a:pt x="73" y="31"/>
                    <a:pt x="73" y="31"/>
                    <a:pt x="73" y="31"/>
                  </a:cubicBezTo>
                  <a:cubicBezTo>
                    <a:pt x="73" y="32"/>
                    <a:pt x="74" y="33"/>
                    <a:pt x="76" y="33"/>
                  </a:cubicBezTo>
                  <a:cubicBezTo>
                    <a:pt x="77" y="33"/>
                    <a:pt x="78" y="32"/>
                    <a:pt x="78" y="31"/>
                  </a:cubicBezTo>
                  <a:cubicBezTo>
                    <a:pt x="78" y="31"/>
                    <a:pt x="78" y="31"/>
                    <a:pt x="78" y="31"/>
                  </a:cubicBezTo>
                  <a:lnTo>
                    <a:pt x="73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7"/>
            <p:cNvSpPr>
              <a:spLocks noEditPoints="1"/>
            </p:cNvSpPr>
            <p:nvPr userDrawn="1"/>
          </p:nvSpPr>
          <p:spPr bwMode="auto">
            <a:xfrm>
              <a:off x="993" y="3152"/>
              <a:ext cx="122" cy="119"/>
            </a:xfrm>
            <a:custGeom>
              <a:avLst/>
              <a:gdLst>
                <a:gd name="T0" fmla="*/ 8 w 66"/>
                <a:gd name="T1" fmla="*/ 10 h 64"/>
                <a:gd name="T2" fmla="*/ 2 w 66"/>
                <a:gd name="T3" fmla="*/ 3 h 64"/>
                <a:gd name="T4" fmla="*/ 0 w 66"/>
                <a:gd name="T5" fmla="*/ 3 h 64"/>
                <a:gd name="T6" fmla="*/ 0 w 66"/>
                <a:gd name="T7" fmla="*/ 0 h 64"/>
                <a:gd name="T8" fmla="*/ 8 w 66"/>
                <a:gd name="T9" fmla="*/ 0 h 64"/>
                <a:gd name="T10" fmla="*/ 29 w 66"/>
                <a:gd name="T11" fmla="*/ 0 h 64"/>
                <a:gd name="T12" fmla="*/ 66 w 66"/>
                <a:gd name="T13" fmla="*/ 32 h 64"/>
                <a:gd name="T14" fmla="*/ 56 w 66"/>
                <a:gd name="T15" fmla="*/ 55 h 64"/>
                <a:gd name="T16" fmla="*/ 31 w 66"/>
                <a:gd name="T17" fmla="*/ 64 h 64"/>
                <a:gd name="T18" fmla="*/ 11 w 66"/>
                <a:gd name="T19" fmla="*/ 63 h 64"/>
                <a:gd name="T20" fmla="*/ 0 w 66"/>
                <a:gd name="T21" fmla="*/ 63 h 64"/>
                <a:gd name="T22" fmla="*/ 0 w 66"/>
                <a:gd name="T23" fmla="*/ 60 h 64"/>
                <a:gd name="T24" fmla="*/ 8 w 66"/>
                <a:gd name="T25" fmla="*/ 54 h 64"/>
                <a:gd name="T26" fmla="*/ 8 w 66"/>
                <a:gd name="T27" fmla="*/ 10 h 64"/>
                <a:gd name="T28" fmla="*/ 20 w 66"/>
                <a:gd name="T29" fmla="*/ 51 h 64"/>
                <a:gd name="T30" fmla="*/ 20 w 66"/>
                <a:gd name="T31" fmla="*/ 56 h 64"/>
                <a:gd name="T32" fmla="*/ 30 w 66"/>
                <a:gd name="T33" fmla="*/ 60 h 64"/>
                <a:gd name="T34" fmla="*/ 54 w 66"/>
                <a:gd name="T35" fmla="*/ 33 h 64"/>
                <a:gd name="T36" fmla="*/ 25 w 66"/>
                <a:gd name="T37" fmla="*/ 3 h 64"/>
                <a:gd name="T38" fmla="*/ 20 w 66"/>
                <a:gd name="T39" fmla="*/ 4 h 64"/>
                <a:gd name="T40" fmla="*/ 20 w 66"/>
                <a:gd name="T41" fmla="*/ 5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" h="64">
                  <a:moveTo>
                    <a:pt x="8" y="10"/>
                  </a:moveTo>
                  <a:cubicBezTo>
                    <a:pt x="8" y="5"/>
                    <a:pt x="8" y="3"/>
                    <a:pt x="2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5" y="0"/>
                    <a:pt x="8" y="0"/>
                  </a:cubicBezTo>
                  <a:cubicBezTo>
                    <a:pt x="15" y="0"/>
                    <a:pt x="23" y="0"/>
                    <a:pt x="29" y="0"/>
                  </a:cubicBezTo>
                  <a:cubicBezTo>
                    <a:pt x="52" y="0"/>
                    <a:pt x="66" y="13"/>
                    <a:pt x="66" y="32"/>
                  </a:cubicBezTo>
                  <a:cubicBezTo>
                    <a:pt x="66" y="41"/>
                    <a:pt x="62" y="50"/>
                    <a:pt x="56" y="55"/>
                  </a:cubicBezTo>
                  <a:cubicBezTo>
                    <a:pt x="49" y="61"/>
                    <a:pt x="40" y="64"/>
                    <a:pt x="31" y="64"/>
                  </a:cubicBezTo>
                  <a:cubicBezTo>
                    <a:pt x="27" y="64"/>
                    <a:pt x="19" y="63"/>
                    <a:pt x="11" y="63"/>
                  </a:cubicBezTo>
                  <a:cubicBezTo>
                    <a:pt x="8" y="63"/>
                    <a:pt x="5" y="63"/>
                    <a:pt x="0" y="63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7" y="60"/>
                    <a:pt x="8" y="59"/>
                    <a:pt x="8" y="54"/>
                  </a:cubicBezTo>
                  <a:lnTo>
                    <a:pt x="8" y="10"/>
                  </a:lnTo>
                  <a:close/>
                  <a:moveTo>
                    <a:pt x="20" y="51"/>
                  </a:moveTo>
                  <a:cubicBezTo>
                    <a:pt x="20" y="53"/>
                    <a:pt x="20" y="55"/>
                    <a:pt x="20" y="56"/>
                  </a:cubicBezTo>
                  <a:cubicBezTo>
                    <a:pt x="21" y="58"/>
                    <a:pt x="25" y="60"/>
                    <a:pt x="30" y="60"/>
                  </a:cubicBezTo>
                  <a:cubicBezTo>
                    <a:pt x="44" y="60"/>
                    <a:pt x="54" y="49"/>
                    <a:pt x="54" y="33"/>
                  </a:cubicBezTo>
                  <a:cubicBezTo>
                    <a:pt x="54" y="13"/>
                    <a:pt x="43" y="3"/>
                    <a:pt x="25" y="3"/>
                  </a:cubicBezTo>
                  <a:cubicBezTo>
                    <a:pt x="23" y="3"/>
                    <a:pt x="21" y="3"/>
                    <a:pt x="20" y="4"/>
                  </a:cubicBezTo>
                  <a:lnTo>
                    <a:pt x="20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38"/>
            <p:cNvSpPr>
              <a:spLocks noEditPoints="1"/>
            </p:cNvSpPr>
            <p:nvPr userDrawn="1"/>
          </p:nvSpPr>
          <p:spPr bwMode="auto">
            <a:xfrm>
              <a:off x="1125" y="3148"/>
              <a:ext cx="124" cy="121"/>
            </a:xfrm>
            <a:custGeom>
              <a:avLst/>
              <a:gdLst>
                <a:gd name="T0" fmla="*/ 0 w 67"/>
                <a:gd name="T1" fmla="*/ 62 h 65"/>
                <a:gd name="T2" fmla="*/ 11 w 67"/>
                <a:gd name="T3" fmla="*/ 53 h 65"/>
                <a:gd name="T4" fmla="*/ 29 w 67"/>
                <a:gd name="T5" fmla="*/ 4 h 65"/>
                <a:gd name="T6" fmla="*/ 38 w 67"/>
                <a:gd name="T7" fmla="*/ 0 h 65"/>
                <a:gd name="T8" fmla="*/ 59 w 67"/>
                <a:gd name="T9" fmla="*/ 57 h 65"/>
                <a:gd name="T10" fmla="*/ 67 w 67"/>
                <a:gd name="T11" fmla="*/ 62 h 65"/>
                <a:gd name="T12" fmla="*/ 67 w 67"/>
                <a:gd name="T13" fmla="*/ 65 h 65"/>
                <a:gd name="T14" fmla="*/ 55 w 67"/>
                <a:gd name="T15" fmla="*/ 65 h 65"/>
                <a:gd name="T16" fmla="*/ 40 w 67"/>
                <a:gd name="T17" fmla="*/ 65 h 65"/>
                <a:gd name="T18" fmla="*/ 40 w 67"/>
                <a:gd name="T19" fmla="*/ 62 h 65"/>
                <a:gd name="T20" fmla="*/ 41 w 67"/>
                <a:gd name="T21" fmla="*/ 62 h 65"/>
                <a:gd name="T22" fmla="*/ 47 w 67"/>
                <a:gd name="T23" fmla="*/ 60 h 65"/>
                <a:gd name="T24" fmla="*/ 46 w 67"/>
                <a:gd name="T25" fmla="*/ 56 h 65"/>
                <a:gd name="T26" fmla="*/ 42 w 67"/>
                <a:gd name="T27" fmla="*/ 44 h 65"/>
                <a:gd name="T28" fmla="*/ 19 w 67"/>
                <a:gd name="T29" fmla="*/ 44 h 65"/>
                <a:gd name="T30" fmla="*/ 15 w 67"/>
                <a:gd name="T31" fmla="*/ 55 h 65"/>
                <a:gd name="T32" fmla="*/ 14 w 67"/>
                <a:gd name="T33" fmla="*/ 59 h 65"/>
                <a:gd name="T34" fmla="*/ 22 w 67"/>
                <a:gd name="T35" fmla="*/ 62 h 65"/>
                <a:gd name="T36" fmla="*/ 22 w 67"/>
                <a:gd name="T37" fmla="*/ 65 h 65"/>
                <a:gd name="T38" fmla="*/ 7 w 67"/>
                <a:gd name="T39" fmla="*/ 65 h 65"/>
                <a:gd name="T40" fmla="*/ 0 w 67"/>
                <a:gd name="T41" fmla="*/ 65 h 65"/>
                <a:gd name="T42" fmla="*/ 0 w 67"/>
                <a:gd name="T43" fmla="*/ 62 h 65"/>
                <a:gd name="T44" fmla="*/ 30 w 67"/>
                <a:gd name="T45" fmla="*/ 12 h 65"/>
                <a:gd name="T46" fmla="*/ 21 w 67"/>
                <a:gd name="T47" fmla="*/ 38 h 65"/>
                <a:gd name="T48" fmla="*/ 40 w 67"/>
                <a:gd name="T49" fmla="*/ 38 h 65"/>
                <a:gd name="T50" fmla="*/ 30 w 67"/>
                <a:gd name="T51" fmla="*/ 1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7" h="65">
                  <a:moveTo>
                    <a:pt x="0" y="62"/>
                  </a:moveTo>
                  <a:cubicBezTo>
                    <a:pt x="6" y="62"/>
                    <a:pt x="9" y="60"/>
                    <a:pt x="11" y="53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32" y="3"/>
                    <a:pt x="35" y="2"/>
                    <a:pt x="38" y="0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60" y="61"/>
                    <a:pt x="63" y="62"/>
                    <a:pt x="67" y="62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3" y="65"/>
                    <a:pt x="58" y="65"/>
                    <a:pt x="55" y="65"/>
                  </a:cubicBezTo>
                  <a:cubicBezTo>
                    <a:pt x="51" y="65"/>
                    <a:pt x="46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5" y="62"/>
                    <a:pt x="47" y="62"/>
                    <a:pt x="47" y="60"/>
                  </a:cubicBezTo>
                  <a:cubicBezTo>
                    <a:pt x="47" y="59"/>
                    <a:pt x="46" y="58"/>
                    <a:pt x="46" y="56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5" y="57"/>
                    <a:pt x="14" y="58"/>
                    <a:pt x="14" y="59"/>
                  </a:cubicBezTo>
                  <a:cubicBezTo>
                    <a:pt x="14" y="62"/>
                    <a:pt x="16" y="62"/>
                    <a:pt x="22" y="62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17" y="65"/>
                    <a:pt x="12" y="65"/>
                    <a:pt x="7" y="65"/>
                  </a:cubicBezTo>
                  <a:cubicBezTo>
                    <a:pt x="5" y="65"/>
                    <a:pt x="2" y="65"/>
                    <a:pt x="0" y="65"/>
                  </a:cubicBezTo>
                  <a:lnTo>
                    <a:pt x="0" y="62"/>
                  </a:lnTo>
                  <a:close/>
                  <a:moveTo>
                    <a:pt x="30" y="12"/>
                  </a:moveTo>
                  <a:cubicBezTo>
                    <a:pt x="21" y="38"/>
                    <a:pt x="21" y="38"/>
                    <a:pt x="21" y="38"/>
                  </a:cubicBezTo>
                  <a:cubicBezTo>
                    <a:pt x="40" y="38"/>
                    <a:pt x="40" y="38"/>
                    <a:pt x="40" y="38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39"/>
            <p:cNvSpPr>
              <a:spLocks/>
            </p:cNvSpPr>
            <p:nvPr userDrawn="1"/>
          </p:nvSpPr>
          <p:spPr bwMode="auto">
            <a:xfrm>
              <a:off x="1258" y="3152"/>
              <a:ext cx="98" cy="119"/>
            </a:xfrm>
            <a:custGeom>
              <a:avLst/>
              <a:gdLst>
                <a:gd name="T0" fmla="*/ 0 w 53"/>
                <a:gd name="T1" fmla="*/ 60 h 64"/>
                <a:gd name="T2" fmla="*/ 8 w 53"/>
                <a:gd name="T3" fmla="*/ 54 h 64"/>
                <a:gd name="T4" fmla="*/ 8 w 53"/>
                <a:gd name="T5" fmla="*/ 10 h 64"/>
                <a:gd name="T6" fmla="*/ 0 w 53"/>
                <a:gd name="T7" fmla="*/ 3 h 64"/>
                <a:gd name="T8" fmla="*/ 0 w 53"/>
                <a:gd name="T9" fmla="*/ 3 h 64"/>
                <a:gd name="T10" fmla="*/ 0 w 53"/>
                <a:gd name="T11" fmla="*/ 0 h 64"/>
                <a:gd name="T12" fmla="*/ 7 w 53"/>
                <a:gd name="T13" fmla="*/ 0 h 64"/>
                <a:gd name="T14" fmla="*/ 27 w 53"/>
                <a:gd name="T15" fmla="*/ 0 h 64"/>
                <a:gd name="T16" fmla="*/ 27 w 53"/>
                <a:gd name="T17" fmla="*/ 3 h 64"/>
                <a:gd name="T18" fmla="*/ 19 w 53"/>
                <a:gd name="T19" fmla="*/ 10 h 64"/>
                <a:gd name="T20" fmla="*/ 19 w 53"/>
                <a:gd name="T21" fmla="*/ 51 h 64"/>
                <a:gd name="T22" fmla="*/ 31 w 53"/>
                <a:gd name="T23" fmla="*/ 59 h 64"/>
                <a:gd name="T24" fmla="*/ 50 w 53"/>
                <a:gd name="T25" fmla="*/ 48 h 64"/>
                <a:gd name="T26" fmla="*/ 53 w 53"/>
                <a:gd name="T27" fmla="*/ 49 h 64"/>
                <a:gd name="T28" fmla="*/ 49 w 53"/>
                <a:gd name="T29" fmla="*/ 64 h 64"/>
                <a:gd name="T30" fmla="*/ 39 w 53"/>
                <a:gd name="T31" fmla="*/ 63 h 64"/>
                <a:gd name="T32" fmla="*/ 23 w 53"/>
                <a:gd name="T33" fmla="*/ 63 h 64"/>
                <a:gd name="T34" fmla="*/ 12 w 53"/>
                <a:gd name="T35" fmla="*/ 63 h 64"/>
                <a:gd name="T36" fmla="*/ 0 w 53"/>
                <a:gd name="T37" fmla="*/ 64 h 64"/>
                <a:gd name="T38" fmla="*/ 0 w 53"/>
                <a:gd name="T39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" h="64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7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5" y="0"/>
                    <a:pt x="7" y="0"/>
                  </a:cubicBezTo>
                  <a:cubicBezTo>
                    <a:pt x="16" y="0"/>
                    <a:pt x="23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0" y="3"/>
                    <a:pt x="19" y="4"/>
                    <a:pt x="19" y="10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9"/>
                    <a:pt x="22" y="59"/>
                    <a:pt x="31" y="59"/>
                  </a:cubicBezTo>
                  <a:cubicBezTo>
                    <a:pt x="42" y="59"/>
                    <a:pt x="48" y="58"/>
                    <a:pt x="50" y="48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7" y="63"/>
                    <a:pt x="43" y="63"/>
                    <a:pt x="39" y="63"/>
                  </a:cubicBezTo>
                  <a:cubicBezTo>
                    <a:pt x="35" y="63"/>
                    <a:pt x="29" y="63"/>
                    <a:pt x="23" y="63"/>
                  </a:cubicBezTo>
                  <a:cubicBezTo>
                    <a:pt x="19" y="63"/>
                    <a:pt x="15" y="63"/>
                    <a:pt x="12" y="63"/>
                  </a:cubicBezTo>
                  <a:cubicBezTo>
                    <a:pt x="5" y="63"/>
                    <a:pt x="0" y="63"/>
                    <a:pt x="0" y="64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0"/>
            <p:cNvSpPr>
              <a:spLocks/>
            </p:cNvSpPr>
            <p:nvPr userDrawn="1"/>
          </p:nvSpPr>
          <p:spPr bwMode="auto">
            <a:xfrm>
              <a:off x="1364" y="3152"/>
              <a:ext cx="135" cy="117"/>
            </a:xfrm>
            <a:custGeom>
              <a:avLst/>
              <a:gdLst>
                <a:gd name="T0" fmla="*/ 1 w 73"/>
                <a:gd name="T1" fmla="*/ 60 h 63"/>
                <a:gd name="T2" fmla="*/ 9 w 73"/>
                <a:gd name="T3" fmla="*/ 54 h 63"/>
                <a:gd name="T4" fmla="*/ 9 w 73"/>
                <a:gd name="T5" fmla="*/ 10 h 63"/>
                <a:gd name="T6" fmla="*/ 2 w 73"/>
                <a:gd name="T7" fmla="*/ 3 h 63"/>
                <a:gd name="T8" fmla="*/ 0 w 73"/>
                <a:gd name="T9" fmla="*/ 3 h 63"/>
                <a:gd name="T10" fmla="*/ 0 w 73"/>
                <a:gd name="T11" fmla="*/ 0 h 63"/>
                <a:gd name="T12" fmla="*/ 14 w 73"/>
                <a:gd name="T13" fmla="*/ 0 h 63"/>
                <a:gd name="T14" fmla="*/ 29 w 73"/>
                <a:gd name="T15" fmla="*/ 0 h 63"/>
                <a:gd name="T16" fmla="*/ 29 w 73"/>
                <a:gd name="T17" fmla="*/ 3 h 63"/>
                <a:gd name="T18" fmla="*/ 28 w 73"/>
                <a:gd name="T19" fmla="*/ 3 h 63"/>
                <a:gd name="T20" fmla="*/ 21 w 73"/>
                <a:gd name="T21" fmla="*/ 11 h 63"/>
                <a:gd name="T22" fmla="*/ 21 w 73"/>
                <a:gd name="T23" fmla="*/ 28 h 63"/>
                <a:gd name="T24" fmla="*/ 53 w 73"/>
                <a:gd name="T25" fmla="*/ 28 h 63"/>
                <a:gd name="T26" fmla="*/ 53 w 73"/>
                <a:gd name="T27" fmla="*/ 10 h 63"/>
                <a:gd name="T28" fmla="*/ 46 w 73"/>
                <a:gd name="T29" fmla="*/ 3 h 63"/>
                <a:gd name="T30" fmla="*/ 45 w 73"/>
                <a:gd name="T31" fmla="*/ 3 h 63"/>
                <a:gd name="T32" fmla="*/ 45 w 73"/>
                <a:gd name="T33" fmla="*/ 0 h 63"/>
                <a:gd name="T34" fmla="*/ 59 w 73"/>
                <a:gd name="T35" fmla="*/ 0 h 63"/>
                <a:gd name="T36" fmla="*/ 73 w 73"/>
                <a:gd name="T37" fmla="*/ 0 h 63"/>
                <a:gd name="T38" fmla="*/ 73 w 73"/>
                <a:gd name="T39" fmla="*/ 3 h 63"/>
                <a:gd name="T40" fmla="*/ 72 w 73"/>
                <a:gd name="T41" fmla="*/ 3 h 63"/>
                <a:gd name="T42" fmla="*/ 65 w 73"/>
                <a:gd name="T43" fmla="*/ 11 h 63"/>
                <a:gd name="T44" fmla="*/ 65 w 73"/>
                <a:gd name="T45" fmla="*/ 52 h 63"/>
                <a:gd name="T46" fmla="*/ 73 w 73"/>
                <a:gd name="T47" fmla="*/ 60 h 63"/>
                <a:gd name="T48" fmla="*/ 73 w 73"/>
                <a:gd name="T49" fmla="*/ 60 h 63"/>
                <a:gd name="T50" fmla="*/ 73 w 73"/>
                <a:gd name="T51" fmla="*/ 63 h 63"/>
                <a:gd name="T52" fmla="*/ 59 w 73"/>
                <a:gd name="T53" fmla="*/ 63 h 63"/>
                <a:gd name="T54" fmla="*/ 45 w 73"/>
                <a:gd name="T55" fmla="*/ 63 h 63"/>
                <a:gd name="T56" fmla="*/ 45 w 73"/>
                <a:gd name="T57" fmla="*/ 60 h 63"/>
                <a:gd name="T58" fmla="*/ 53 w 73"/>
                <a:gd name="T59" fmla="*/ 54 h 63"/>
                <a:gd name="T60" fmla="*/ 53 w 73"/>
                <a:gd name="T61" fmla="*/ 33 h 63"/>
                <a:gd name="T62" fmla="*/ 21 w 73"/>
                <a:gd name="T63" fmla="*/ 33 h 63"/>
                <a:gd name="T64" fmla="*/ 21 w 73"/>
                <a:gd name="T65" fmla="*/ 52 h 63"/>
                <a:gd name="T66" fmla="*/ 28 w 73"/>
                <a:gd name="T67" fmla="*/ 60 h 63"/>
                <a:gd name="T68" fmla="*/ 29 w 73"/>
                <a:gd name="T69" fmla="*/ 60 h 63"/>
                <a:gd name="T70" fmla="*/ 29 w 73"/>
                <a:gd name="T71" fmla="*/ 63 h 63"/>
                <a:gd name="T72" fmla="*/ 14 w 73"/>
                <a:gd name="T73" fmla="*/ 63 h 63"/>
                <a:gd name="T74" fmla="*/ 1 w 73"/>
                <a:gd name="T75" fmla="*/ 63 h 63"/>
                <a:gd name="T76" fmla="*/ 1 w 73"/>
                <a:gd name="T77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3" h="63">
                  <a:moveTo>
                    <a:pt x="1" y="60"/>
                  </a:moveTo>
                  <a:cubicBezTo>
                    <a:pt x="8" y="60"/>
                    <a:pt x="9" y="59"/>
                    <a:pt x="9" y="54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4"/>
                    <a:pt x="9" y="3"/>
                    <a:pt x="2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9" y="0"/>
                    <a:pt x="14" y="0"/>
                  </a:cubicBezTo>
                  <a:cubicBezTo>
                    <a:pt x="19" y="0"/>
                    <a:pt x="24" y="0"/>
                    <a:pt x="29" y="0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2" y="3"/>
                    <a:pt x="21" y="5"/>
                    <a:pt x="21" y="11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3" y="4"/>
                    <a:pt x="53" y="3"/>
                    <a:pt x="46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3" y="0"/>
                    <a:pt x="59" y="0"/>
                  </a:cubicBezTo>
                  <a:cubicBezTo>
                    <a:pt x="63" y="0"/>
                    <a:pt x="68" y="0"/>
                    <a:pt x="73" y="0"/>
                  </a:cubicBezTo>
                  <a:cubicBezTo>
                    <a:pt x="73" y="3"/>
                    <a:pt x="73" y="3"/>
                    <a:pt x="73" y="3"/>
                  </a:cubicBezTo>
                  <a:cubicBezTo>
                    <a:pt x="73" y="3"/>
                    <a:pt x="73" y="3"/>
                    <a:pt x="72" y="3"/>
                  </a:cubicBezTo>
                  <a:cubicBezTo>
                    <a:pt x="66" y="3"/>
                    <a:pt x="65" y="5"/>
                    <a:pt x="65" y="11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5" y="59"/>
                    <a:pt x="65" y="60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3" y="63"/>
                    <a:pt x="73" y="63"/>
                    <a:pt x="73" y="63"/>
                  </a:cubicBezTo>
                  <a:cubicBezTo>
                    <a:pt x="68" y="63"/>
                    <a:pt x="63" y="63"/>
                    <a:pt x="59" y="63"/>
                  </a:cubicBezTo>
                  <a:cubicBezTo>
                    <a:pt x="55" y="63"/>
                    <a:pt x="50" y="63"/>
                    <a:pt x="45" y="63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52" y="60"/>
                    <a:pt x="53" y="59"/>
                    <a:pt x="53" y="54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1" y="59"/>
                    <a:pt x="21" y="60"/>
                    <a:pt x="28" y="60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24" y="63"/>
                    <a:pt x="19" y="63"/>
                    <a:pt x="14" y="63"/>
                  </a:cubicBezTo>
                  <a:cubicBezTo>
                    <a:pt x="10" y="63"/>
                    <a:pt x="6" y="63"/>
                    <a:pt x="1" y="63"/>
                  </a:cubicBezTo>
                  <a:lnTo>
                    <a:pt x="1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1"/>
            <p:cNvSpPr>
              <a:spLocks noEditPoints="1"/>
            </p:cNvSpPr>
            <p:nvPr userDrawn="1"/>
          </p:nvSpPr>
          <p:spPr bwMode="auto">
            <a:xfrm>
              <a:off x="1514" y="3150"/>
              <a:ext cx="126" cy="123"/>
            </a:xfrm>
            <a:custGeom>
              <a:avLst/>
              <a:gdLst>
                <a:gd name="T0" fmla="*/ 10 w 68"/>
                <a:gd name="T1" fmla="*/ 58 h 66"/>
                <a:gd name="T2" fmla="*/ 0 w 68"/>
                <a:gd name="T3" fmla="*/ 34 h 66"/>
                <a:gd name="T4" fmla="*/ 7 w 68"/>
                <a:gd name="T5" fmla="*/ 12 h 66"/>
                <a:gd name="T6" fmla="*/ 35 w 68"/>
                <a:gd name="T7" fmla="*/ 0 h 66"/>
                <a:gd name="T8" fmla="*/ 57 w 68"/>
                <a:gd name="T9" fmla="*/ 8 h 66"/>
                <a:gd name="T10" fmla="*/ 68 w 68"/>
                <a:gd name="T11" fmla="*/ 32 h 66"/>
                <a:gd name="T12" fmla="*/ 60 w 68"/>
                <a:gd name="T13" fmla="*/ 54 h 66"/>
                <a:gd name="T14" fmla="*/ 33 w 68"/>
                <a:gd name="T15" fmla="*/ 66 h 66"/>
                <a:gd name="T16" fmla="*/ 10 w 68"/>
                <a:gd name="T17" fmla="*/ 58 h 66"/>
                <a:gd name="T18" fmla="*/ 12 w 68"/>
                <a:gd name="T19" fmla="*/ 31 h 66"/>
                <a:gd name="T20" fmla="*/ 35 w 68"/>
                <a:gd name="T21" fmla="*/ 62 h 66"/>
                <a:gd name="T22" fmla="*/ 55 w 68"/>
                <a:gd name="T23" fmla="*/ 34 h 66"/>
                <a:gd name="T24" fmla="*/ 33 w 68"/>
                <a:gd name="T25" fmla="*/ 4 h 66"/>
                <a:gd name="T26" fmla="*/ 12 w 68"/>
                <a:gd name="T27" fmla="*/ 3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8" h="66">
                  <a:moveTo>
                    <a:pt x="10" y="58"/>
                  </a:moveTo>
                  <a:cubicBezTo>
                    <a:pt x="3" y="51"/>
                    <a:pt x="0" y="44"/>
                    <a:pt x="0" y="34"/>
                  </a:cubicBezTo>
                  <a:cubicBezTo>
                    <a:pt x="0" y="25"/>
                    <a:pt x="3" y="18"/>
                    <a:pt x="7" y="12"/>
                  </a:cubicBezTo>
                  <a:cubicBezTo>
                    <a:pt x="14" y="4"/>
                    <a:pt x="23" y="0"/>
                    <a:pt x="35" y="0"/>
                  </a:cubicBezTo>
                  <a:cubicBezTo>
                    <a:pt x="44" y="0"/>
                    <a:pt x="51" y="2"/>
                    <a:pt x="57" y="8"/>
                  </a:cubicBezTo>
                  <a:cubicBezTo>
                    <a:pt x="65" y="14"/>
                    <a:pt x="68" y="22"/>
                    <a:pt x="68" y="32"/>
                  </a:cubicBezTo>
                  <a:cubicBezTo>
                    <a:pt x="68" y="40"/>
                    <a:pt x="65" y="48"/>
                    <a:pt x="60" y="54"/>
                  </a:cubicBezTo>
                  <a:cubicBezTo>
                    <a:pt x="53" y="62"/>
                    <a:pt x="44" y="66"/>
                    <a:pt x="33" y="66"/>
                  </a:cubicBezTo>
                  <a:cubicBezTo>
                    <a:pt x="24" y="66"/>
                    <a:pt x="17" y="63"/>
                    <a:pt x="10" y="58"/>
                  </a:cubicBezTo>
                  <a:close/>
                  <a:moveTo>
                    <a:pt x="12" y="31"/>
                  </a:moveTo>
                  <a:cubicBezTo>
                    <a:pt x="12" y="50"/>
                    <a:pt x="22" y="62"/>
                    <a:pt x="35" y="62"/>
                  </a:cubicBezTo>
                  <a:cubicBezTo>
                    <a:pt x="47" y="62"/>
                    <a:pt x="55" y="52"/>
                    <a:pt x="55" y="34"/>
                  </a:cubicBezTo>
                  <a:cubicBezTo>
                    <a:pt x="55" y="16"/>
                    <a:pt x="45" y="4"/>
                    <a:pt x="33" y="4"/>
                  </a:cubicBezTo>
                  <a:cubicBezTo>
                    <a:pt x="20" y="4"/>
                    <a:pt x="12" y="13"/>
                    <a:pt x="12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2"/>
            <p:cNvSpPr>
              <a:spLocks/>
            </p:cNvSpPr>
            <p:nvPr userDrawn="1"/>
          </p:nvSpPr>
          <p:spPr bwMode="auto">
            <a:xfrm>
              <a:off x="1653" y="3152"/>
              <a:ext cx="124" cy="121"/>
            </a:xfrm>
            <a:custGeom>
              <a:avLst/>
              <a:gdLst>
                <a:gd name="T0" fmla="*/ 0 w 67"/>
                <a:gd name="T1" fmla="*/ 0 h 65"/>
                <a:gd name="T2" fmla="*/ 13 w 67"/>
                <a:gd name="T3" fmla="*/ 1 h 65"/>
                <a:gd name="T4" fmla="*/ 27 w 67"/>
                <a:gd name="T5" fmla="*/ 0 h 65"/>
                <a:gd name="T6" fmla="*/ 27 w 67"/>
                <a:gd name="T7" fmla="*/ 3 h 65"/>
                <a:gd name="T8" fmla="*/ 26 w 67"/>
                <a:gd name="T9" fmla="*/ 3 h 65"/>
                <a:gd name="T10" fmla="*/ 20 w 67"/>
                <a:gd name="T11" fmla="*/ 11 h 65"/>
                <a:gd name="T12" fmla="*/ 20 w 67"/>
                <a:gd name="T13" fmla="*/ 41 h 65"/>
                <a:gd name="T14" fmla="*/ 36 w 67"/>
                <a:gd name="T15" fmla="*/ 60 h 65"/>
                <a:gd name="T16" fmla="*/ 52 w 67"/>
                <a:gd name="T17" fmla="*/ 53 h 65"/>
                <a:gd name="T18" fmla="*/ 54 w 67"/>
                <a:gd name="T19" fmla="*/ 39 h 65"/>
                <a:gd name="T20" fmla="*/ 54 w 67"/>
                <a:gd name="T21" fmla="*/ 14 h 65"/>
                <a:gd name="T22" fmla="*/ 47 w 67"/>
                <a:gd name="T23" fmla="*/ 3 h 65"/>
                <a:gd name="T24" fmla="*/ 46 w 67"/>
                <a:gd name="T25" fmla="*/ 3 h 65"/>
                <a:gd name="T26" fmla="*/ 46 w 67"/>
                <a:gd name="T27" fmla="*/ 0 h 65"/>
                <a:gd name="T28" fmla="*/ 55 w 67"/>
                <a:gd name="T29" fmla="*/ 0 h 65"/>
                <a:gd name="T30" fmla="*/ 67 w 67"/>
                <a:gd name="T31" fmla="*/ 0 h 65"/>
                <a:gd name="T32" fmla="*/ 67 w 67"/>
                <a:gd name="T33" fmla="*/ 3 h 65"/>
                <a:gd name="T34" fmla="*/ 65 w 67"/>
                <a:gd name="T35" fmla="*/ 3 h 65"/>
                <a:gd name="T36" fmla="*/ 59 w 67"/>
                <a:gd name="T37" fmla="*/ 14 h 65"/>
                <a:gd name="T38" fmla="*/ 59 w 67"/>
                <a:gd name="T39" fmla="*/ 37 h 65"/>
                <a:gd name="T40" fmla="*/ 54 w 67"/>
                <a:gd name="T41" fmla="*/ 58 h 65"/>
                <a:gd name="T42" fmla="*/ 32 w 67"/>
                <a:gd name="T43" fmla="*/ 65 h 65"/>
                <a:gd name="T44" fmla="*/ 8 w 67"/>
                <a:gd name="T45" fmla="*/ 40 h 65"/>
                <a:gd name="T46" fmla="*/ 8 w 67"/>
                <a:gd name="T47" fmla="*/ 13 h 65"/>
                <a:gd name="T48" fmla="*/ 0 w 67"/>
                <a:gd name="T49" fmla="*/ 3 h 65"/>
                <a:gd name="T50" fmla="*/ 0 w 67"/>
                <a:gd name="T5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7" h="65">
                  <a:moveTo>
                    <a:pt x="0" y="0"/>
                  </a:moveTo>
                  <a:cubicBezTo>
                    <a:pt x="4" y="0"/>
                    <a:pt x="9" y="1"/>
                    <a:pt x="13" y="1"/>
                  </a:cubicBezTo>
                  <a:cubicBezTo>
                    <a:pt x="18" y="1"/>
                    <a:pt x="22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6" y="3"/>
                  </a:cubicBezTo>
                  <a:cubicBezTo>
                    <a:pt x="20" y="3"/>
                    <a:pt x="20" y="5"/>
                    <a:pt x="20" y="1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54"/>
                    <a:pt x="25" y="60"/>
                    <a:pt x="36" y="60"/>
                  </a:cubicBezTo>
                  <a:cubicBezTo>
                    <a:pt x="43" y="60"/>
                    <a:pt x="49" y="57"/>
                    <a:pt x="52" y="53"/>
                  </a:cubicBezTo>
                  <a:cubicBezTo>
                    <a:pt x="54" y="49"/>
                    <a:pt x="54" y="45"/>
                    <a:pt x="54" y="39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6"/>
                    <a:pt x="53" y="3"/>
                    <a:pt x="47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8" y="0"/>
                    <a:pt x="51" y="0"/>
                    <a:pt x="55" y="0"/>
                  </a:cubicBezTo>
                  <a:cubicBezTo>
                    <a:pt x="58" y="0"/>
                    <a:pt x="62" y="0"/>
                    <a:pt x="67" y="0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7" y="3"/>
                    <a:pt x="66" y="3"/>
                    <a:pt x="65" y="3"/>
                  </a:cubicBezTo>
                  <a:cubicBezTo>
                    <a:pt x="60" y="3"/>
                    <a:pt x="59" y="6"/>
                    <a:pt x="59" y="14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46"/>
                    <a:pt x="59" y="52"/>
                    <a:pt x="54" y="58"/>
                  </a:cubicBezTo>
                  <a:cubicBezTo>
                    <a:pt x="49" y="63"/>
                    <a:pt x="42" y="65"/>
                    <a:pt x="32" y="65"/>
                  </a:cubicBezTo>
                  <a:cubicBezTo>
                    <a:pt x="15" y="65"/>
                    <a:pt x="8" y="57"/>
                    <a:pt x="8" y="40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5"/>
                    <a:pt x="8" y="3"/>
                    <a:pt x="0" y="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3"/>
            <p:cNvSpPr>
              <a:spLocks/>
            </p:cNvSpPr>
            <p:nvPr userDrawn="1"/>
          </p:nvSpPr>
          <p:spPr bwMode="auto">
            <a:xfrm>
              <a:off x="1792" y="3150"/>
              <a:ext cx="68" cy="123"/>
            </a:xfrm>
            <a:custGeom>
              <a:avLst/>
              <a:gdLst>
                <a:gd name="T0" fmla="*/ 0 w 37"/>
                <a:gd name="T1" fmla="*/ 48 h 66"/>
                <a:gd name="T2" fmla="*/ 2 w 37"/>
                <a:gd name="T3" fmla="*/ 47 h 66"/>
                <a:gd name="T4" fmla="*/ 16 w 37"/>
                <a:gd name="T5" fmla="*/ 62 h 66"/>
                <a:gd name="T6" fmla="*/ 27 w 37"/>
                <a:gd name="T7" fmla="*/ 51 h 66"/>
                <a:gd name="T8" fmla="*/ 24 w 37"/>
                <a:gd name="T9" fmla="*/ 43 h 66"/>
                <a:gd name="T10" fmla="*/ 13 w 37"/>
                <a:gd name="T11" fmla="*/ 36 h 66"/>
                <a:gd name="T12" fmla="*/ 1 w 37"/>
                <a:gd name="T13" fmla="*/ 19 h 66"/>
                <a:gd name="T14" fmla="*/ 21 w 37"/>
                <a:gd name="T15" fmla="*/ 0 h 66"/>
                <a:gd name="T16" fmla="*/ 33 w 37"/>
                <a:gd name="T17" fmla="*/ 1 h 66"/>
                <a:gd name="T18" fmla="*/ 34 w 37"/>
                <a:gd name="T19" fmla="*/ 14 h 66"/>
                <a:gd name="T20" fmla="*/ 32 w 37"/>
                <a:gd name="T21" fmla="*/ 15 h 66"/>
                <a:gd name="T22" fmla="*/ 21 w 37"/>
                <a:gd name="T23" fmla="*/ 4 h 66"/>
                <a:gd name="T24" fmla="*/ 10 w 37"/>
                <a:gd name="T25" fmla="*/ 14 h 66"/>
                <a:gd name="T26" fmla="*/ 13 w 37"/>
                <a:gd name="T27" fmla="*/ 22 h 66"/>
                <a:gd name="T28" fmla="*/ 24 w 37"/>
                <a:gd name="T29" fmla="*/ 28 h 66"/>
                <a:gd name="T30" fmla="*/ 37 w 37"/>
                <a:gd name="T31" fmla="*/ 46 h 66"/>
                <a:gd name="T32" fmla="*/ 16 w 37"/>
                <a:gd name="T33" fmla="*/ 66 h 66"/>
                <a:gd name="T34" fmla="*/ 1 w 37"/>
                <a:gd name="T35" fmla="*/ 61 h 66"/>
                <a:gd name="T36" fmla="*/ 0 w 37"/>
                <a:gd name="T37" fmla="*/ 4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66">
                  <a:moveTo>
                    <a:pt x="0" y="48"/>
                  </a:moveTo>
                  <a:cubicBezTo>
                    <a:pt x="2" y="47"/>
                    <a:pt x="2" y="47"/>
                    <a:pt x="2" y="47"/>
                  </a:cubicBezTo>
                  <a:cubicBezTo>
                    <a:pt x="4" y="57"/>
                    <a:pt x="8" y="62"/>
                    <a:pt x="16" y="62"/>
                  </a:cubicBezTo>
                  <a:cubicBezTo>
                    <a:pt x="23" y="62"/>
                    <a:pt x="27" y="58"/>
                    <a:pt x="27" y="51"/>
                  </a:cubicBezTo>
                  <a:cubicBezTo>
                    <a:pt x="27" y="48"/>
                    <a:pt x="26" y="45"/>
                    <a:pt x="24" y="43"/>
                  </a:cubicBezTo>
                  <a:cubicBezTo>
                    <a:pt x="20" y="40"/>
                    <a:pt x="16" y="38"/>
                    <a:pt x="13" y="36"/>
                  </a:cubicBezTo>
                  <a:cubicBezTo>
                    <a:pt x="5" y="32"/>
                    <a:pt x="1" y="27"/>
                    <a:pt x="1" y="19"/>
                  </a:cubicBezTo>
                  <a:cubicBezTo>
                    <a:pt x="1" y="8"/>
                    <a:pt x="9" y="0"/>
                    <a:pt x="21" y="0"/>
                  </a:cubicBezTo>
                  <a:cubicBezTo>
                    <a:pt x="24" y="0"/>
                    <a:pt x="28" y="0"/>
                    <a:pt x="33" y="1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0" y="7"/>
                    <a:pt x="27" y="4"/>
                    <a:pt x="21" y="4"/>
                  </a:cubicBezTo>
                  <a:cubicBezTo>
                    <a:pt x="15" y="4"/>
                    <a:pt x="10" y="8"/>
                    <a:pt x="10" y="14"/>
                  </a:cubicBezTo>
                  <a:cubicBezTo>
                    <a:pt x="10" y="17"/>
                    <a:pt x="11" y="20"/>
                    <a:pt x="13" y="22"/>
                  </a:cubicBezTo>
                  <a:cubicBezTo>
                    <a:pt x="16" y="25"/>
                    <a:pt x="20" y="26"/>
                    <a:pt x="24" y="28"/>
                  </a:cubicBezTo>
                  <a:cubicBezTo>
                    <a:pt x="32" y="33"/>
                    <a:pt x="37" y="38"/>
                    <a:pt x="37" y="46"/>
                  </a:cubicBezTo>
                  <a:cubicBezTo>
                    <a:pt x="37" y="58"/>
                    <a:pt x="29" y="66"/>
                    <a:pt x="16" y="66"/>
                  </a:cubicBezTo>
                  <a:cubicBezTo>
                    <a:pt x="10" y="66"/>
                    <a:pt x="6" y="64"/>
                    <a:pt x="1" y="61"/>
                  </a:cubicBez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4"/>
            <p:cNvSpPr>
              <a:spLocks/>
            </p:cNvSpPr>
            <p:nvPr userDrawn="1"/>
          </p:nvSpPr>
          <p:spPr bwMode="auto">
            <a:xfrm>
              <a:off x="1879" y="3152"/>
              <a:ext cx="52" cy="117"/>
            </a:xfrm>
            <a:custGeom>
              <a:avLst/>
              <a:gdLst>
                <a:gd name="T0" fmla="*/ 0 w 28"/>
                <a:gd name="T1" fmla="*/ 60 h 63"/>
                <a:gd name="T2" fmla="*/ 8 w 28"/>
                <a:gd name="T3" fmla="*/ 54 h 63"/>
                <a:gd name="T4" fmla="*/ 8 w 28"/>
                <a:gd name="T5" fmla="*/ 10 h 63"/>
                <a:gd name="T6" fmla="*/ 1 w 28"/>
                <a:gd name="T7" fmla="*/ 3 h 63"/>
                <a:gd name="T8" fmla="*/ 0 w 28"/>
                <a:gd name="T9" fmla="*/ 3 h 63"/>
                <a:gd name="T10" fmla="*/ 0 w 28"/>
                <a:gd name="T11" fmla="*/ 0 h 63"/>
                <a:gd name="T12" fmla="*/ 13 w 28"/>
                <a:gd name="T13" fmla="*/ 0 h 63"/>
                <a:gd name="T14" fmla="*/ 28 w 28"/>
                <a:gd name="T15" fmla="*/ 0 h 63"/>
                <a:gd name="T16" fmla="*/ 28 w 28"/>
                <a:gd name="T17" fmla="*/ 3 h 63"/>
                <a:gd name="T18" fmla="*/ 27 w 28"/>
                <a:gd name="T19" fmla="*/ 3 h 63"/>
                <a:gd name="T20" fmla="*/ 19 w 28"/>
                <a:gd name="T21" fmla="*/ 11 h 63"/>
                <a:gd name="T22" fmla="*/ 19 w 28"/>
                <a:gd name="T23" fmla="*/ 53 h 63"/>
                <a:gd name="T24" fmla="*/ 28 w 28"/>
                <a:gd name="T25" fmla="*/ 60 h 63"/>
                <a:gd name="T26" fmla="*/ 28 w 28"/>
                <a:gd name="T27" fmla="*/ 63 h 63"/>
                <a:gd name="T28" fmla="*/ 15 w 28"/>
                <a:gd name="T29" fmla="*/ 63 h 63"/>
                <a:gd name="T30" fmla="*/ 0 w 28"/>
                <a:gd name="T31" fmla="*/ 63 h 63"/>
                <a:gd name="T32" fmla="*/ 0 w 28"/>
                <a:gd name="T3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3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0" y="3"/>
                    <a:pt x="19" y="5"/>
                    <a:pt x="19" y="11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9"/>
                    <a:pt x="20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9" y="63"/>
                    <a:pt x="15" y="63"/>
                  </a:cubicBezTo>
                  <a:cubicBezTo>
                    <a:pt x="10" y="63"/>
                    <a:pt x="5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5"/>
            <p:cNvSpPr>
              <a:spLocks/>
            </p:cNvSpPr>
            <p:nvPr userDrawn="1"/>
          </p:nvSpPr>
          <p:spPr bwMode="auto">
            <a:xfrm>
              <a:off x="1944" y="3152"/>
              <a:ext cx="96" cy="119"/>
            </a:xfrm>
            <a:custGeom>
              <a:avLst/>
              <a:gdLst>
                <a:gd name="T0" fmla="*/ 0 w 52"/>
                <a:gd name="T1" fmla="*/ 60 h 64"/>
                <a:gd name="T2" fmla="*/ 8 w 52"/>
                <a:gd name="T3" fmla="*/ 54 h 64"/>
                <a:gd name="T4" fmla="*/ 8 w 52"/>
                <a:gd name="T5" fmla="*/ 10 h 64"/>
                <a:gd name="T6" fmla="*/ 0 w 52"/>
                <a:gd name="T7" fmla="*/ 3 h 64"/>
                <a:gd name="T8" fmla="*/ 0 w 52"/>
                <a:gd name="T9" fmla="*/ 3 h 64"/>
                <a:gd name="T10" fmla="*/ 0 w 52"/>
                <a:gd name="T11" fmla="*/ 0 h 64"/>
                <a:gd name="T12" fmla="*/ 22 w 52"/>
                <a:gd name="T13" fmla="*/ 0 h 64"/>
                <a:gd name="T14" fmla="*/ 46 w 52"/>
                <a:gd name="T15" fmla="*/ 0 h 64"/>
                <a:gd name="T16" fmla="*/ 46 w 52"/>
                <a:gd name="T17" fmla="*/ 14 h 64"/>
                <a:gd name="T18" fmla="*/ 44 w 52"/>
                <a:gd name="T19" fmla="*/ 14 h 64"/>
                <a:gd name="T20" fmla="*/ 30 w 52"/>
                <a:gd name="T21" fmla="*/ 4 h 64"/>
                <a:gd name="T22" fmla="*/ 19 w 52"/>
                <a:gd name="T23" fmla="*/ 4 h 64"/>
                <a:gd name="T24" fmla="*/ 19 w 52"/>
                <a:gd name="T25" fmla="*/ 28 h 64"/>
                <a:gd name="T26" fmla="*/ 27 w 52"/>
                <a:gd name="T27" fmla="*/ 28 h 64"/>
                <a:gd name="T28" fmla="*/ 37 w 52"/>
                <a:gd name="T29" fmla="*/ 21 h 64"/>
                <a:gd name="T30" fmla="*/ 37 w 52"/>
                <a:gd name="T31" fmla="*/ 20 h 64"/>
                <a:gd name="T32" fmla="*/ 40 w 52"/>
                <a:gd name="T33" fmla="*/ 20 h 64"/>
                <a:gd name="T34" fmla="*/ 40 w 52"/>
                <a:gd name="T35" fmla="*/ 30 h 64"/>
                <a:gd name="T36" fmla="*/ 40 w 52"/>
                <a:gd name="T37" fmla="*/ 40 h 64"/>
                <a:gd name="T38" fmla="*/ 38 w 52"/>
                <a:gd name="T39" fmla="*/ 41 h 64"/>
                <a:gd name="T40" fmla="*/ 27 w 52"/>
                <a:gd name="T41" fmla="*/ 33 h 64"/>
                <a:gd name="T42" fmla="*/ 19 w 52"/>
                <a:gd name="T43" fmla="*/ 33 h 64"/>
                <a:gd name="T44" fmla="*/ 19 w 52"/>
                <a:gd name="T45" fmla="*/ 51 h 64"/>
                <a:gd name="T46" fmla="*/ 30 w 52"/>
                <a:gd name="T47" fmla="*/ 59 h 64"/>
                <a:gd name="T48" fmla="*/ 49 w 52"/>
                <a:gd name="T49" fmla="*/ 48 h 64"/>
                <a:gd name="T50" fmla="*/ 52 w 52"/>
                <a:gd name="T51" fmla="*/ 49 h 64"/>
                <a:gd name="T52" fmla="*/ 48 w 52"/>
                <a:gd name="T53" fmla="*/ 64 h 64"/>
                <a:gd name="T54" fmla="*/ 27 w 52"/>
                <a:gd name="T55" fmla="*/ 63 h 64"/>
                <a:gd name="T56" fmla="*/ 16 w 52"/>
                <a:gd name="T57" fmla="*/ 63 h 64"/>
                <a:gd name="T58" fmla="*/ 8 w 52"/>
                <a:gd name="T59" fmla="*/ 63 h 64"/>
                <a:gd name="T60" fmla="*/ 0 w 52"/>
                <a:gd name="T61" fmla="*/ 64 h 64"/>
                <a:gd name="T62" fmla="*/ 0 w 52"/>
                <a:gd name="T63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" h="64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12" y="0"/>
                    <a:pt x="22" y="0"/>
                  </a:cubicBezTo>
                  <a:cubicBezTo>
                    <a:pt x="36" y="0"/>
                    <a:pt x="44" y="0"/>
                    <a:pt x="46" y="0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3" y="5"/>
                    <a:pt x="39" y="4"/>
                    <a:pt x="30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5" y="28"/>
                    <a:pt x="37" y="27"/>
                    <a:pt x="37" y="21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4"/>
                    <a:pt x="40" y="27"/>
                    <a:pt x="40" y="30"/>
                  </a:cubicBezTo>
                  <a:cubicBezTo>
                    <a:pt x="40" y="33"/>
                    <a:pt x="40" y="36"/>
                    <a:pt x="40" y="40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7" y="33"/>
                    <a:pt x="35" y="33"/>
                    <a:pt x="27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8"/>
                    <a:pt x="21" y="59"/>
                    <a:pt x="30" y="59"/>
                  </a:cubicBezTo>
                  <a:cubicBezTo>
                    <a:pt x="42" y="59"/>
                    <a:pt x="47" y="58"/>
                    <a:pt x="49" y="48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0" y="63"/>
                    <a:pt x="32" y="63"/>
                    <a:pt x="27" y="63"/>
                  </a:cubicBezTo>
                  <a:cubicBezTo>
                    <a:pt x="22" y="63"/>
                    <a:pt x="18" y="63"/>
                    <a:pt x="16" y="63"/>
                  </a:cubicBezTo>
                  <a:cubicBezTo>
                    <a:pt x="13" y="63"/>
                    <a:pt x="10" y="63"/>
                    <a:pt x="8" y="63"/>
                  </a:cubicBezTo>
                  <a:cubicBezTo>
                    <a:pt x="5" y="63"/>
                    <a:pt x="2" y="63"/>
                    <a:pt x="0" y="64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6"/>
            <p:cNvSpPr>
              <a:spLocks/>
            </p:cNvSpPr>
            <p:nvPr userDrawn="1"/>
          </p:nvSpPr>
          <p:spPr bwMode="auto">
            <a:xfrm>
              <a:off x="993" y="3336"/>
              <a:ext cx="122" cy="119"/>
            </a:xfrm>
            <a:custGeom>
              <a:avLst/>
              <a:gdLst>
                <a:gd name="T0" fmla="*/ 0 w 66"/>
                <a:gd name="T1" fmla="*/ 0 h 64"/>
                <a:gd name="T2" fmla="*/ 14 w 66"/>
                <a:gd name="T3" fmla="*/ 0 h 64"/>
                <a:gd name="T4" fmla="*/ 27 w 66"/>
                <a:gd name="T5" fmla="*/ 0 h 64"/>
                <a:gd name="T6" fmla="*/ 27 w 66"/>
                <a:gd name="T7" fmla="*/ 3 h 64"/>
                <a:gd name="T8" fmla="*/ 26 w 66"/>
                <a:gd name="T9" fmla="*/ 3 h 64"/>
                <a:gd name="T10" fmla="*/ 20 w 66"/>
                <a:gd name="T11" fmla="*/ 11 h 64"/>
                <a:gd name="T12" fmla="*/ 20 w 66"/>
                <a:gd name="T13" fmla="*/ 40 h 64"/>
                <a:gd name="T14" fmla="*/ 36 w 66"/>
                <a:gd name="T15" fmla="*/ 60 h 64"/>
                <a:gd name="T16" fmla="*/ 51 w 66"/>
                <a:gd name="T17" fmla="*/ 52 h 64"/>
                <a:gd name="T18" fmla="*/ 54 w 66"/>
                <a:gd name="T19" fmla="*/ 39 h 64"/>
                <a:gd name="T20" fmla="*/ 54 w 66"/>
                <a:gd name="T21" fmla="*/ 14 h 64"/>
                <a:gd name="T22" fmla="*/ 47 w 66"/>
                <a:gd name="T23" fmla="*/ 3 h 64"/>
                <a:gd name="T24" fmla="*/ 45 w 66"/>
                <a:gd name="T25" fmla="*/ 3 h 64"/>
                <a:gd name="T26" fmla="*/ 45 w 66"/>
                <a:gd name="T27" fmla="*/ 0 h 64"/>
                <a:gd name="T28" fmla="*/ 54 w 66"/>
                <a:gd name="T29" fmla="*/ 0 h 64"/>
                <a:gd name="T30" fmla="*/ 66 w 66"/>
                <a:gd name="T31" fmla="*/ 0 h 64"/>
                <a:gd name="T32" fmla="*/ 66 w 66"/>
                <a:gd name="T33" fmla="*/ 3 h 64"/>
                <a:gd name="T34" fmla="*/ 65 w 66"/>
                <a:gd name="T35" fmla="*/ 3 h 64"/>
                <a:gd name="T36" fmla="*/ 59 w 66"/>
                <a:gd name="T37" fmla="*/ 14 h 64"/>
                <a:gd name="T38" fmla="*/ 59 w 66"/>
                <a:gd name="T39" fmla="*/ 37 h 64"/>
                <a:gd name="T40" fmla="*/ 53 w 66"/>
                <a:gd name="T41" fmla="*/ 57 h 64"/>
                <a:gd name="T42" fmla="*/ 32 w 66"/>
                <a:gd name="T43" fmla="*/ 64 h 64"/>
                <a:gd name="T44" fmla="*/ 8 w 66"/>
                <a:gd name="T45" fmla="*/ 40 h 64"/>
                <a:gd name="T46" fmla="*/ 8 w 66"/>
                <a:gd name="T47" fmla="*/ 13 h 64"/>
                <a:gd name="T48" fmla="*/ 0 w 66"/>
                <a:gd name="T49" fmla="*/ 3 h 64"/>
                <a:gd name="T50" fmla="*/ 0 w 66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64">
                  <a:moveTo>
                    <a:pt x="0" y="0"/>
                  </a:moveTo>
                  <a:cubicBezTo>
                    <a:pt x="5" y="0"/>
                    <a:pt x="9" y="0"/>
                    <a:pt x="14" y="0"/>
                  </a:cubicBezTo>
                  <a:cubicBezTo>
                    <a:pt x="18" y="0"/>
                    <a:pt x="23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6" y="3"/>
                  </a:cubicBezTo>
                  <a:cubicBezTo>
                    <a:pt x="20" y="3"/>
                    <a:pt x="20" y="5"/>
                    <a:pt x="20" y="1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54"/>
                    <a:pt x="25" y="60"/>
                    <a:pt x="36" y="60"/>
                  </a:cubicBezTo>
                  <a:cubicBezTo>
                    <a:pt x="43" y="60"/>
                    <a:pt x="48" y="57"/>
                    <a:pt x="51" y="52"/>
                  </a:cubicBezTo>
                  <a:cubicBezTo>
                    <a:pt x="53" y="48"/>
                    <a:pt x="54" y="44"/>
                    <a:pt x="54" y="39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5"/>
                    <a:pt x="53" y="3"/>
                    <a:pt x="47" y="3"/>
                  </a:cubicBezTo>
                  <a:cubicBezTo>
                    <a:pt x="46" y="3"/>
                    <a:pt x="45" y="3"/>
                    <a:pt x="45" y="3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8" y="0"/>
                    <a:pt x="51" y="0"/>
                    <a:pt x="54" y="0"/>
                  </a:cubicBezTo>
                  <a:cubicBezTo>
                    <a:pt x="58" y="0"/>
                    <a:pt x="62" y="0"/>
                    <a:pt x="66" y="0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59" y="3"/>
                    <a:pt x="59" y="5"/>
                    <a:pt x="59" y="14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46"/>
                    <a:pt x="58" y="52"/>
                    <a:pt x="53" y="57"/>
                  </a:cubicBezTo>
                  <a:cubicBezTo>
                    <a:pt x="49" y="62"/>
                    <a:pt x="42" y="64"/>
                    <a:pt x="32" y="64"/>
                  </a:cubicBezTo>
                  <a:cubicBezTo>
                    <a:pt x="16" y="64"/>
                    <a:pt x="8" y="56"/>
                    <a:pt x="8" y="40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5"/>
                    <a:pt x="8" y="3"/>
                    <a:pt x="0" y="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7"/>
            <p:cNvSpPr>
              <a:spLocks/>
            </p:cNvSpPr>
            <p:nvPr userDrawn="1"/>
          </p:nvSpPr>
          <p:spPr bwMode="auto">
            <a:xfrm>
              <a:off x="1128" y="3336"/>
              <a:ext cx="126" cy="121"/>
            </a:xfrm>
            <a:custGeom>
              <a:avLst/>
              <a:gdLst>
                <a:gd name="T0" fmla="*/ 0 w 68"/>
                <a:gd name="T1" fmla="*/ 60 h 65"/>
                <a:gd name="T2" fmla="*/ 1 w 68"/>
                <a:gd name="T3" fmla="*/ 60 h 65"/>
                <a:gd name="T4" fmla="*/ 9 w 68"/>
                <a:gd name="T5" fmla="*/ 46 h 65"/>
                <a:gd name="T6" fmla="*/ 9 w 68"/>
                <a:gd name="T7" fmla="*/ 12 h 65"/>
                <a:gd name="T8" fmla="*/ 0 w 68"/>
                <a:gd name="T9" fmla="*/ 3 h 65"/>
                <a:gd name="T10" fmla="*/ 0 w 68"/>
                <a:gd name="T11" fmla="*/ 0 h 65"/>
                <a:gd name="T12" fmla="*/ 10 w 68"/>
                <a:gd name="T13" fmla="*/ 0 h 65"/>
                <a:gd name="T14" fmla="*/ 18 w 68"/>
                <a:gd name="T15" fmla="*/ 0 h 65"/>
                <a:gd name="T16" fmla="*/ 54 w 68"/>
                <a:gd name="T17" fmla="*/ 45 h 65"/>
                <a:gd name="T18" fmla="*/ 54 w 68"/>
                <a:gd name="T19" fmla="*/ 13 h 65"/>
                <a:gd name="T20" fmla="*/ 45 w 68"/>
                <a:gd name="T21" fmla="*/ 3 h 65"/>
                <a:gd name="T22" fmla="*/ 44 w 68"/>
                <a:gd name="T23" fmla="*/ 3 h 65"/>
                <a:gd name="T24" fmla="*/ 44 w 68"/>
                <a:gd name="T25" fmla="*/ 0 h 65"/>
                <a:gd name="T26" fmla="*/ 53 w 68"/>
                <a:gd name="T27" fmla="*/ 0 h 65"/>
                <a:gd name="T28" fmla="*/ 68 w 68"/>
                <a:gd name="T29" fmla="*/ 0 h 65"/>
                <a:gd name="T30" fmla="*/ 68 w 68"/>
                <a:gd name="T31" fmla="*/ 3 h 65"/>
                <a:gd name="T32" fmla="*/ 67 w 68"/>
                <a:gd name="T33" fmla="*/ 3 h 65"/>
                <a:gd name="T34" fmla="*/ 59 w 68"/>
                <a:gd name="T35" fmla="*/ 16 h 65"/>
                <a:gd name="T36" fmla="*/ 59 w 68"/>
                <a:gd name="T37" fmla="*/ 65 h 65"/>
                <a:gd name="T38" fmla="*/ 55 w 68"/>
                <a:gd name="T39" fmla="*/ 65 h 65"/>
                <a:gd name="T40" fmla="*/ 14 w 68"/>
                <a:gd name="T41" fmla="*/ 13 h 65"/>
                <a:gd name="T42" fmla="*/ 14 w 68"/>
                <a:gd name="T43" fmla="*/ 46 h 65"/>
                <a:gd name="T44" fmla="*/ 22 w 68"/>
                <a:gd name="T45" fmla="*/ 60 h 65"/>
                <a:gd name="T46" fmla="*/ 23 w 68"/>
                <a:gd name="T47" fmla="*/ 60 h 65"/>
                <a:gd name="T48" fmla="*/ 23 w 68"/>
                <a:gd name="T49" fmla="*/ 63 h 65"/>
                <a:gd name="T50" fmla="*/ 12 w 68"/>
                <a:gd name="T51" fmla="*/ 63 h 65"/>
                <a:gd name="T52" fmla="*/ 0 w 68"/>
                <a:gd name="T53" fmla="*/ 63 h 65"/>
                <a:gd name="T54" fmla="*/ 0 w 68"/>
                <a:gd name="T55" fmla="*/ 6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8" h="65">
                  <a:moveTo>
                    <a:pt x="0" y="60"/>
                  </a:moveTo>
                  <a:cubicBezTo>
                    <a:pt x="1" y="60"/>
                    <a:pt x="1" y="60"/>
                    <a:pt x="1" y="60"/>
                  </a:cubicBezTo>
                  <a:cubicBezTo>
                    <a:pt x="8" y="60"/>
                    <a:pt x="9" y="56"/>
                    <a:pt x="9" y="46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6"/>
                    <a:pt x="8" y="4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5" y="0"/>
                    <a:pt x="10" y="0"/>
                  </a:cubicBezTo>
                  <a:cubicBezTo>
                    <a:pt x="14" y="0"/>
                    <a:pt x="18" y="0"/>
                    <a:pt x="18" y="0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5"/>
                    <a:pt x="52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0"/>
                    <a:pt x="53" y="0"/>
                  </a:cubicBezTo>
                  <a:cubicBezTo>
                    <a:pt x="59" y="0"/>
                    <a:pt x="64" y="0"/>
                    <a:pt x="68" y="0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0" y="3"/>
                    <a:pt x="59" y="6"/>
                    <a:pt x="59" y="16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4" y="56"/>
                    <a:pt x="14" y="60"/>
                    <a:pt x="22" y="60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20" y="63"/>
                    <a:pt x="17" y="63"/>
                    <a:pt x="12" y="63"/>
                  </a:cubicBezTo>
                  <a:cubicBezTo>
                    <a:pt x="8" y="63"/>
                    <a:pt x="4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48"/>
            <p:cNvSpPr>
              <a:spLocks/>
            </p:cNvSpPr>
            <p:nvPr userDrawn="1"/>
          </p:nvSpPr>
          <p:spPr bwMode="auto">
            <a:xfrm>
              <a:off x="1265" y="3336"/>
              <a:ext cx="52" cy="118"/>
            </a:xfrm>
            <a:custGeom>
              <a:avLst/>
              <a:gdLst>
                <a:gd name="T0" fmla="*/ 0 w 28"/>
                <a:gd name="T1" fmla="*/ 60 h 63"/>
                <a:gd name="T2" fmla="*/ 8 w 28"/>
                <a:gd name="T3" fmla="*/ 54 h 63"/>
                <a:gd name="T4" fmla="*/ 8 w 28"/>
                <a:gd name="T5" fmla="*/ 10 h 63"/>
                <a:gd name="T6" fmla="*/ 1 w 28"/>
                <a:gd name="T7" fmla="*/ 3 h 63"/>
                <a:gd name="T8" fmla="*/ 0 w 28"/>
                <a:gd name="T9" fmla="*/ 3 h 63"/>
                <a:gd name="T10" fmla="*/ 0 w 28"/>
                <a:gd name="T11" fmla="*/ 0 h 63"/>
                <a:gd name="T12" fmla="*/ 14 w 28"/>
                <a:gd name="T13" fmla="*/ 0 h 63"/>
                <a:gd name="T14" fmla="*/ 27 w 28"/>
                <a:gd name="T15" fmla="*/ 0 h 63"/>
                <a:gd name="T16" fmla="*/ 27 w 28"/>
                <a:gd name="T17" fmla="*/ 3 h 63"/>
                <a:gd name="T18" fmla="*/ 26 w 28"/>
                <a:gd name="T19" fmla="*/ 3 h 63"/>
                <a:gd name="T20" fmla="*/ 19 w 28"/>
                <a:gd name="T21" fmla="*/ 10 h 63"/>
                <a:gd name="T22" fmla="*/ 19 w 28"/>
                <a:gd name="T23" fmla="*/ 52 h 63"/>
                <a:gd name="T24" fmla="*/ 28 w 28"/>
                <a:gd name="T25" fmla="*/ 60 h 63"/>
                <a:gd name="T26" fmla="*/ 28 w 28"/>
                <a:gd name="T27" fmla="*/ 63 h 63"/>
                <a:gd name="T28" fmla="*/ 15 w 28"/>
                <a:gd name="T29" fmla="*/ 63 h 63"/>
                <a:gd name="T30" fmla="*/ 0 w 28"/>
                <a:gd name="T31" fmla="*/ 63 h 63"/>
                <a:gd name="T32" fmla="*/ 0 w 28"/>
                <a:gd name="T3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4" y="0"/>
                  </a:cubicBezTo>
                  <a:cubicBezTo>
                    <a:pt x="18" y="0"/>
                    <a:pt x="22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0" y="3"/>
                    <a:pt x="19" y="4"/>
                    <a:pt x="19" y="10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9" y="59"/>
                    <a:pt x="20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9" y="63"/>
                    <a:pt x="15" y="63"/>
                  </a:cubicBezTo>
                  <a:cubicBezTo>
                    <a:pt x="10" y="63"/>
                    <a:pt x="6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49"/>
            <p:cNvSpPr>
              <a:spLocks/>
            </p:cNvSpPr>
            <p:nvPr userDrawn="1"/>
          </p:nvSpPr>
          <p:spPr bwMode="auto">
            <a:xfrm>
              <a:off x="1323" y="3336"/>
              <a:ext cx="113" cy="119"/>
            </a:xfrm>
            <a:custGeom>
              <a:avLst/>
              <a:gdLst>
                <a:gd name="T0" fmla="*/ 29 w 61"/>
                <a:gd name="T1" fmla="*/ 64 h 64"/>
                <a:gd name="T2" fmla="*/ 7 w 61"/>
                <a:gd name="T3" fmla="*/ 8 h 64"/>
                <a:gd name="T4" fmla="*/ 0 w 61"/>
                <a:gd name="T5" fmla="*/ 3 h 64"/>
                <a:gd name="T6" fmla="*/ 0 w 61"/>
                <a:gd name="T7" fmla="*/ 0 h 64"/>
                <a:gd name="T8" fmla="*/ 10 w 61"/>
                <a:gd name="T9" fmla="*/ 0 h 64"/>
                <a:gd name="T10" fmla="*/ 26 w 61"/>
                <a:gd name="T11" fmla="*/ 0 h 64"/>
                <a:gd name="T12" fmla="*/ 26 w 61"/>
                <a:gd name="T13" fmla="*/ 3 h 64"/>
                <a:gd name="T14" fmla="*/ 25 w 61"/>
                <a:gd name="T15" fmla="*/ 3 h 64"/>
                <a:gd name="T16" fmla="*/ 20 w 61"/>
                <a:gd name="T17" fmla="*/ 5 h 64"/>
                <a:gd name="T18" fmla="*/ 21 w 61"/>
                <a:gd name="T19" fmla="*/ 9 h 64"/>
                <a:gd name="T20" fmla="*/ 35 w 61"/>
                <a:gd name="T21" fmla="*/ 48 h 64"/>
                <a:gd name="T22" fmla="*/ 49 w 61"/>
                <a:gd name="T23" fmla="*/ 10 h 64"/>
                <a:gd name="T24" fmla="*/ 49 w 61"/>
                <a:gd name="T25" fmla="*/ 6 h 64"/>
                <a:gd name="T26" fmla="*/ 42 w 61"/>
                <a:gd name="T27" fmla="*/ 3 h 64"/>
                <a:gd name="T28" fmla="*/ 42 w 61"/>
                <a:gd name="T29" fmla="*/ 0 h 64"/>
                <a:gd name="T30" fmla="*/ 50 w 61"/>
                <a:gd name="T31" fmla="*/ 0 h 64"/>
                <a:gd name="T32" fmla="*/ 61 w 61"/>
                <a:gd name="T33" fmla="*/ 0 h 64"/>
                <a:gd name="T34" fmla="*/ 61 w 61"/>
                <a:gd name="T35" fmla="*/ 3 h 64"/>
                <a:gd name="T36" fmla="*/ 54 w 61"/>
                <a:gd name="T37" fmla="*/ 9 h 64"/>
                <a:gd name="T38" fmla="*/ 33 w 61"/>
                <a:gd name="T39" fmla="*/ 64 h 64"/>
                <a:gd name="T40" fmla="*/ 29 w 61"/>
                <a:gd name="T41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1" h="64">
                  <a:moveTo>
                    <a:pt x="29" y="64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6" y="3"/>
                    <a:pt x="3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7" y="0"/>
                    <a:pt x="10" y="0"/>
                  </a:cubicBezTo>
                  <a:cubicBezTo>
                    <a:pt x="17" y="0"/>
                    <a:pt x="22" y="0"/>
                    <a:pt x="26" y="0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1" y="3"/>
                    <a:pt x="20" y="4"/>
                    <a:pt x="20" y="5"/>
                  </a:cubicBezTo>
                  <a:cubicBezTo>
                    <a:pt x="20" y="7"/>
                    <a:pt x="20" y="8"/>
                    <a:pt x="21" y="9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8"/>
                    <a:pt x="49" y="7"/>
                    <a:pt x="49" y="6"/>
                  </a:cubicBezTo>
                  <a:cubicBezTo>
                    <a:pt x="49" y="4"/>
                    <a:pt x="47" y="3"/>
                    <a:pt x="42" y="3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0"/>
                    <a:pt x="47" y="0"/>
                    <a:pt x="50" y="0"/>
                  </a:cubicBezTo>
                  <a:cubicBezTo>
                    <a:pt x="52" y="0"/>
                    <a:pt x="56" y="0"/>
                    <a:pt x="61" y="0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58" y="3"/>
                    <a:pt x="56" y="5"/>
                    <a:pt x="54" y="9"/>
                  </a:cubicBezTo>
                  <a:cubicBezTo>
                    <a:pt x="33" y="64"/>
                    <a:pt x="33" y="64"/>
                    <a:pt x="33" y="64"/>
                  </a:cubicBezTo>
                  <a:lnTo>
                    <a:pt x="29" y="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0"/>
            <p:cNvSpPr>
              <a:spLocks/>
            </p:cNvSpPr>
            <p:nvPr userDrawn="1"/>
          </p:nvSpPr>
          <p:spPr bwMode="auto">
            <a:xfrm>
              <a:off x="1442" y="3336"/>
              <a:ext cx="94" cy="118"/>
            </a:xfrm>
            <a:custGeom>
              <a:avLst/>
              <a:gdLst>
                <a:gd name="T0" fmla="*/ 0 w 51"/>
                <a:gd name="T1" fmla="*/ 60 h 63"/>
                <a:gd name="T2" fmla="*/ 8 w 51"/>
                <a:gd name="T3" fmla="*/ 54 h 63"/>
                <a:gd name="T4" fmla="*/ 8 w 51"/>
                <a:gd name="T5" fmla="*/ 10 h 63"/>
                <a:gd name="T6" fmla="*/ 2 w 51"/>
                <a:gd name="T7" fmla="*/ 3 h 63"/>
                <a:gd name="T8" fmla="*/ 1 w 51"/>
                <a:gd name="T9" fmla="*/ 3 h 63"/>
                <a:gd name="T10" fmla="*/ 1 w 51"/>
                <a:gd name="T11" fmla="*/ 0 h 63"/>
                <a:gd name="T12" fmla="*/ 22 w 51"/>
                <a:gd name="T13" fmla="*/ 0 h 63"/>
                <a:gd name="T14" fmla="*/ 45 w 51"/>
                <a:gd name="T15" fmla="*/ 0 h 63"/>
                <a:gd name="T16" fmla="*/ 45 w 51"/>
                <a:gd name="T17" fmla="*/ 14 h 63"/>
                <a:gd name="T18" fmla="*/ 43 w 51"/>
                <a:gd name="T19" fmla="*/ 14 h 63"/>
                <a:gd name="T20" fmla="*/ 30 w 51"/>
                <a:gd name="T21" fmla="*/ 4 h 63"/>
                <a:gd name="T22" fmla="*/ 20 w 51"/>
                <a:gd name="T23" fmla="*/ 4 h 63"/>
                <a:gd name="T24" fmla="*/ 20 w 51"/>
                <a:gd name="T25" fmla="*/ 28 h 63"/>
                <a:gd name="T26" fmla="*/ 27 w 51"/>
                <a:gd name="T27" fmla="*/ 28 h 63"/>
                <a:gd name="T28" fmla="*/ 37 w 51"/>
                <a:gd name="T29" fmla="*/ 20 h 63"/>
                <a:gd name="T30" fmla="*/ 37 w 51"/>
                <a:gd name="T31" fmla="*/ 20 h 63"/>
                <a:gd name="T32" fmla="*/ 40 w 51"/>
                <a:gd name="T33" fmla="*/ 20 h 63"/>
                <a:gd name="T34" fmla="*/ 39 w 51"/>
                <a:gd name="T35" fmla="*/ 30 h 63"/>
                <a:gd name="T36" fmla="*/ 40 w 51"/>
                <a:gd name="T37" fmla="*/ 40 h 63"/>
                <a:gd name="T38" fmla="*/ 37 w 51"/>
                <a:gd name="T39" fmla="*/ 41 h 63"/>
                <a:gd name="T40" fmla="*/ 27 w 51"/>
                <a:gd name="T41" fmla="*/ 32 h 63"/>
                <a:gd name="T42" fmla="*/ 20 w 51"/>
                <a:gd name="T43" fmla="*/ 32 h 63"/>
                <a:gd name="T44" fmla="*/ 20 w 51"/>
                <a:gd name="T45" fmla="*/ 51 h 63"/>
                <a:gd name="T46" fmla="*/ 30 w 51"/>
                <a:gd name="T47" fmla="*/ 59 h 63"/>
                <a:gd name="T48" fmla="*/ 49 w 51"/>
                <a:gd name="T49" fmla="*/ 48 h 63"/>
                <a:gd name="T50" fmla="*/ 51 w 51"/>
                <a:gd name="T51" fmla="*/ 49 h 63"/>
                <a:gd name="T52" fmla="*/ 48 w 51"/>
                <a:gd name="T53" fmla="*/ 63 h 63"/>
                <a:gd name="T54" fmla="*/ 26 w 51"/>
                <a:gd name="T55" fmla="*/ 63 h 63"/>
                <a:gd name="T56" fmla="*/ 16 w 51"/>
                <a:gd name="T57" fmla="*/ 63 h 63"/>
                <a:gd name="T58" fmla="*/ 8 w 51"/>
                <a:gd name="T59" fmla="*/ 63 h 63"/>
                <a:gd name="T60" fmla="*/ 0 w 51"/>
                <a:gd name="T61" fmla="*/ 63 h 63"/>
                <a:gd name="T62" fmla="*/ 0 w 51"/>
                <a:gd name="T6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7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6" y="0"/>
                    <a:pt x="12" y="0"/>
                    <a:pt x="22" y="0"/>
                  </a:cubicBezTo>
                  <a:cubicBezTo>
                    <a:pt x="35" y="0"/>
                    <a:pt x="43" y="0"/>
                    <a:pt x="45" y="0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5"/>
                    <a:pt x="39" y="4"/>
                    <a:pt x="3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5" y="28"/>
                    <a:pt x="37" y="27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4"/>
                    <a:pt x="39" y="27"/>
                    <a:pt x="39" y="30"/>
                  </a:cubicBezTo>
                  <a:cubicBezTo>
                    <a:pt x="39" y="33"/>
                    <a:pt x="39" y="36"/>
                    <a:pt x="40" y="40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33"/>
                    <a:pt x="35" y="32"/>
                    <a:pt x="27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20" y="58"/>
                    <a:pt x="21" y="59"/>
                    <a:pt x="30" y="59"/>
                  </a:cubicBezTo>
                  <a:cubicBezTo>
                    <a:pt x="41" y="59"/>
                    <a:pt x="46" y="58"/>
                    <a:pt x="49" y="4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39" y="63"/>
                    <a:pt x="32" y="63"/>
                    <a:pt x="26" y="63"/>
                  </a:cubicBezTo>
                  <a:cubicBezTo>
                    <a:pt x="22" y="63"/>
                    <a:pt x="18" y="63"/>
                    <a:pt x="16" y="63"/>
                  </a:cubicBezTo>
                  <a:cubicBezTo>
                    <a:pt x="13" y="63"/>
                    <a:pt x="11" y="63"/>
                    <a:pt x="8" y="63"/>
                  </a:cubicBezTo>
                  <a:cubicBezTo>
                    <a:pt x="5" y="63"/>
                    <a:pt x="2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1"/>
            <p:cNvSpPr>
              <a:spLocks noEditPoints="1"/>
            </p:cNvSpPr>
            <p:nvPr userDrawn="1"/>
          </p:nvSpPr>
          <p:spPr bwMode="auto">
            <a:xfrm>
              <a:off x="1551" y="3336"/>
              <a:ext cx="115" cy="118"/>
            </a:xfrm>
            <a:custGeom>
              <a:avLst/>
              <a:gdLst>
                <a:gd name="T0" fmla="*/ 0 w 62"/>
                <a:gd name="T1" fmla="*/ 60 h 63"/>
                <a:gd name="T2" fmla="*/ 8 w 62"/>
                <a:gd name="T3" fmla="*/ 53 h 63"/>
                <a:gd name="T4" fmla="*/ 8 w 62"/>
                <a:gd name="T5" fmla="*/ 10 h 63"/>
                <a:gd name="T6" fmla="*/ 1 w 62"/>
                <a:gd name="T7" fmla="*/ 3 h 63"/>
                <a:gd name="T8" fmla="*/ 0 w 62"/>
                <a:gd name="T9" fmla="*/ 3 h 63"/>
                <a:gd name="T10" fmla="*/ 0 w 62"/>
                <a:gd name="T11" fmla="*/ 0 h 63"/>
                <a:gd name="T12" fmla="*/ 13 w 62"/>
                <a:gd name="T13" fmla="*/ 0 h 63"/>
                <a:gd name="T14" fmla="*/ 27 w 62"/>
                <a:gd name="T15" fmla="*/ 0 h 63"/>
                <a:gd name="T16" fmla="*/ 50 w 62"/>
                <a:gd name="T17" fmla="*/ 16 h 63"/>
                <a:gd name="T18" fmla="*/ 38 w 62"/>
                <a:gd name="T19" fmla="*/ 32 h 63"/>
                <a:gd name="T20" fmla="*/ 61 w 62"/>
                <a:gd name="T21" fmla="*/ 60 h 63"/>
                <a:gd name="T22" fmla="*/ 62 w 62"/>
                <a:gd name="T23" fmla="*/ 60 h 63"/>
                <a:gd name="T24" fmla="*/ 62 w 62"/>
                <a:gd name="T25" fmla="*/ 63 h 63"/>
                <a:gd name="T26" fmla="*/ 53 w 62"/>
                <a:gd name="T27" fmla="*/ 63 h 63"/>
                <a:gd name="T28" fmla="*/ 45 w 62"/>
                <a:gd name="T29" fmla="*/ 63 h 63"/>
                <a:gd name="T30" fmla="*/ 27 w 62"/>
                <a:gd name="T31" fmla="*/ 34 h 63"/>
                <a:gd name="T32" fmla="*/ 20 w 62"/>
                <a:gd name="T33" fmla="*/ 34 h 63"/>
                <a:gd name="T34" fmla="*/ 20 w 62"/>
                <a:gd name="T35" fmla="*/ 53 h 63"/>
                <a:gd name="T36" fmla="*/ 28 w 62"/>
                <a:gd name="T37" fmla="*/ 60 h 63"/>
                <a:gd name="T38" fmla="*/ 28 w 62"/>
                <a:gd name="T39" fmla="*/ 63 h 63"/>
                <a:gd name="T40" fmla="*/ 14 w 62"/>
                <a:gd name="T41" fmla="*/ 63 h 63"/>
                <a:gd name="T42" fmla="*/ 0 w 62"/>
                <a:gd name="T43" fmla="*/ 63 h 63"/>
                <a:gd name="T44" fmla="*/ 0 w 62"/>
                <a:gd name="T45" fmla="*/ 60 h 63"/>
                <a:gd name="T46" fmla="*/ 23 w 62"/>
                <a:gd name="T47" fmla="*/ 31 h 63"/>
                <a:gd name="T48" fmla="*/ 38 w 62"/>
                <a:gd name="T49" fmla="*/ 17 h 63"/>
                <a:gd name="T50" fmla="*/ 23 w 62"/>
                <a:gd name="T51" fmla="*/ 3 h 63"/>
                <a:gd name="T52" fmla="*/ 20 w 62"/>
                <a:gd name="T53" fmla="*/ 3 h 63"/>
                <a:gd name="T54" fmla="*/ 20 w 62"/>
                <a:gd name="T55" fmla="*/ 31 h 63"/>
                <a:gd name="T56" fmla="*/ 23 w 62"/>
                <a:gd name="T57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3">
                  <a:moveTo>
                    <a:pt x="0" y="60"/>
                  </a:moveTo>
                  <a:cubicBezTo>
                    <a:pt x="7" y="60"/>
                    <a:pt x="8" y="59"/>
                    <a:pt x="8" y="53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9" y="0"/>
                    <a:pt x="13" y="0"/>
                  </a:cubicBezTo>
                  <a:cubicBezTo>
                    <a:pt x="18" y="0"/>
                    <a:pt x="23" y="0"/>
                    <a:pt x="27" y="0"/>
                  </a:cubicBezTo>
                  <a:cubicBezTo>
                    <a:pt x="42" y="0"/>
                    <a:pt x="50" y="6"/>
                    <a:pt x="50" y="16"/>
                  </a:cubicBezTo>
                  <a:cubicBezTo>
                    <a:pt x="50" y="24"/>
                    <a:pt x="46" y="29"/>
                    <a:pt x="38" y="32"/>
                  </a:cubicBezTo>
                  <a:cubicBezTo>
                    <a:pt x="49" y="51"/>
                    <a:pt x="56" y="60"/>
                    <a:pt x="61" y="60"/>
                  </a:cubicBezTo>
                  <a:cubicBezTo>
                    <a:pt x="62" y="60"/>
                    <a:pt x="62" y="60"/>
                    <a:pt x="62" y="60"/>
                  </a:cubicBezTo>
                  <a:cubicBezTo>
                    <a:pt x="62" y="63"/>
                    <a:pt x="62" y="63"/>
                    <a:pt x="62" y="63"/>
                  </a:cubicBezTo>
                  <a:cubicBezTo>
                    <a:pt x="59" y="63"/>
                    <a:pt x="56" y="63"/>
                    <a:pt x="53" y="63"/>
                  </a:cubicBezTo>
                  <a:cubicBezTo>
                    <a:pt x="51" y="63"/>
                    <a:pt x="48" y="63"/>
                    <a:pt x="45" y="63"/>
                  </a:cubicBezTo>
                  <a:cubicBezTo>
                    <a:pt x="37" y="53"/>
                    <a:pt x="32" y="43"/>
                    <a:pt x="27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9"/>
                    <a:pt x="21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8" y="63"/>
                    <a:pt x="14" y="63"/>
                  </a:cubicBezTo>
                  <a:cubicBezTo>
                    <a:pt x="9" y="63"/>
                    <a:pt x="4" y="63"/>
                    <a:pt x="0" y="63"/>
                  </a:cubicBezTo>
                  <a:lnTo>
                    <a:pt x="0" y="60"/>
                  </a:lnTo>
                  <a:close/>
                  <a:moveTo>
                    <a:pt x="23" y="31"/>
                  </a:moveTo>
                  <a:cubicBezTo>
                    <a:pt x="33" y="31"/>
                    <a:pt x="38" y="27"/>
                    <a:pt x="38" y="17"/>
                  </a:cubicBezTo>
                  <a:cubicBezTo>
                    <a:pt x="38" y="8"/>
                    <a:pt x="33" y="3"/>
                    <a:pt x="23" y="3"/>
                  </a:cubicBezTo>
                  <a:cubicBezTo>
                    <a:pt x="22" y="3"/>
                    <a:pt x="21" y="3"/>
                    <a:pt x="20" y="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2" y="31"/>
                    <a:pt x="23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2"/>
            <p:cNvSpPr>
              <a:spLocks/>
            </p:cNvSpPr>
            <p:nvPr userDrawn="1"/>
          </p:nvSpPr>
          <p:spPr bwMode="auto">
            <a:xfrm>
              <a:off x="1673" y="3334"/>
              <a:ext cx="69" cy="121"/>
            </a:xfrm>
            <a:custGeom>
              <a:avLst/>
              <a:gdLst>
                <a:gd name="T0" fmla="*/ 0 w 37"/>
                <a:gd name="T1" fmla="*/ 48 h 65"/>
                <a:gd name="T2" fmla="*/ 2 w 37"/>
                <a:gd name="T3" fmla="*/ 47 h 65"/>
                <a:gd name="T4" fmla="*/ 17 w 37"/>
                <a:gd name="T5" fmla="*/ 61 h 65"/>
                <a:gd name="T6" fmla="*/ 27 w 37"/>
                <a:gd name="T7" fmla="*/ 50 h 65"/>
                <a:gd name="T8" fmla="*/ 24 w 37"/>
                <a:gd name="T9" fmla="*/ 43 h 65"/>
                <a:gd name="T10" fmla="*/ 13 w 37"/>
                <a:gd name="T11" fmla="*/ 36 h 65"/>
                <a:gd name="T12" fmla="*/ 2 w 37"/>
                <a:gd name="T13" fmla="*/ 18 h 65"/>
                <a:gd name="T14" fmla="*/ 21 w 37"/>
                <a:gd name="T15" fmla="*/ 0 h 65"/>
                <a:gd name="T16" fmla="*/ 34 w 37"/>
                <a:gd name="T17" fmla="*/ 1 h 65"/>
                <a:gd name="T18" fmla="*/ 35 w 37"/>
                <a:gd name="T19" fmla="*/ 14 h 65"/>
                <a:gd name="T20" fmla="*/ 32 w 37"/>
                <a:gd name="T21" fmla="*/ 14 h 65"/>
                <a:gd name="T22" fmla="*/ 21 w 37"/>
                <a:gd name="T23" fmla="*/ 3 h 65"/>
                <a:gd name="T24" fmla="*/ 11 w 37"/>
                <a:gd name="T25" fmla="*/ 14 h 65"/>
                <a:gd name="T26" fmla="*/ 14 w 37"/>
                <a:gd name="T27" fmla="*/ 21 h 65"/>
                <a:gd name="T28" fmla="*/ 24 w 37"/>
                <a:gd name="T29" fmla="*/ 28 h 65"/>
                <a:gd name="T30" fmla="*/ 37 w 37"/>
                <a:gd name="T31" fmla="*/ 46 h 65"/>
                <a:gd name="T32" fmla="*/ 16 w 37"/>
                <a:gd name="T33" fmla="*/ 65 h 65"/>
                <a:gd name="T34" fmla="*/ 1 w 37"/>
                <a:gd name="T35" fmla="*/ 61 h 65"/>
                <a:gd name="T36" fmla="*/ 0 w 37"/>
                <a:gd name="T37" fmla="*/ 4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65">
                  <a:moveTo>
                    <a:pt x="0" y="48"/>
                  </a:moveTo>
                  <a:cubicBezTo>
                    <a:pt x="2" y="47"/>
                    <a:pt x="2" y="47"/>
                    <a:pt x="2" y="47"/>
                  </a:cubicBezTo>
                  <a:cubicBezTo>
                    <a:pt x="5" y="57"/>
                    <a:pt x="9" y="61"/>
                    <a:pt x="17" y="61"/>
                  </a:cubicBezTo>
                  <a:cubicBezTo>
                    <a:pt x="23" y="61"/>
                    <a:pt x="27" y="57"/>
                    <a:pt x="27" y="50"/>
                  </a:cubicBezTo>
                  <a:cubicBezTo>
                    <a:pt x="27" y="47"/>
                    <a:pt x="26" y="45"/>
                    <a:pt x="24" y="43"/>
                  </a:cubicBezTo>
                  <a:cubicBezTo>
                    <a:pt x="21" y="40"/>
                    <a:pt x="16" y="38"/>
                    <a:pt x="13" y="36"/>
                  </a:cubicBezTo>
                  <a:cubicBezTo>
                    <a:pt x="6" y="31"/>
                    <a:pt x="2" y="27"/>
                    <a:pt x="2" y="18"/>
                  </a:cubicBezTo>
                  <a:cubicBezTo>
                    <a:pt x="2" y="7"/>
                    <a:pt x="9" y="0"/>
                    <a:pt x="21" y="0"/>
                  </a:cubicBezTo>
                  <a:cubicBezTo>
                    <a:pt x="24" y="0"/>
                    <a:pt x="28" y="0"/>
                    <a:pt x="34" y="1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1" y="7"/>
                    <a:pt x="27" y="3"/>
                    <a:pt x="21" y="3"/>
                  </a:cubicBezTo>
                  <a:cubicBezTo>
                    <a:pt x="15" y="3"/>
                    <a:pt x="11" y="8"/>
                    <a:pt x="11" y="14"/>
                  </a:cubicBezTo>
                  <a:cubicBezTo>
                    <a:pt x="11" y="17"/>
                    <a:pt x="12" y="19"/>
                    <a:pt x="14" y="21"/>
                  </a:cubicBezTo>
                  <a:cubicBezTo>
                    <a:pt x="17" y="25"/>
                    <a:pt x="20" y="26"/>
                    <a:pt x="24" y="28"/>
                  </a:cubicBezTo>
                  <a:cubicBezTo>
                    <a:pt x="33" y="33"/>
                    <a:pt x="37" y="37"/>
                    <a:pt x="37" y="46"/>
                  </a:cubicBezTo>
                  <a:cubicBezTo>
                    <a:pt x="37" y="57"/>
                    <a:pt x="29" y="65"/>
                    <a:pt x="16" y="65"/>
                  </a:cubicBezTo>
                  <a:cubicBezTo>
                    <a:pt x="11" y="65"/>
                    <a:pt x="6" y="64"/>
                    <a:pt x="1" y="61"/>
                  </a:cubicBez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3"/>
            <p:cNvSpPr>
              <a:spLocks/>
            </p:cNvSpPr>
            <p:nvPr userDrawn="1"/>
          </p:nvSpPr>
          <p:spPr bwMode="auto">
            <a:xfrm>
              <a:off x="1758" y="3336"/>
              <a:ext cx="52" cy="118"/>
            </a:xfrm>
            <a:custGeom>
              <a:avLst/>
              <a:gdLst>
                <a:gd name="T0" fmla="*/ 0 w 28"/>
                <a:gd name="T1" fmla="*/ 60 h 63"/>
                <a:gd name="T2" fmla="*/ 8 w 28"/>
                <a:gd name="T3" fmla="*/ 54 h 63"/>
                <a:gd name="T4" fmla="*/ 8 w 28"/>
                <a:gd name="T5" fmla="*/ 10 h 63"/>
                <a:gd name="T6" fmla="*/ 1 w 28"/>
                <a:gd name="T7" fmla="*/ 3 h 63"/>
                <a:gd name="T8" fmla="*/ 0 w 28"/>
                <a:gd name="T9" fmla="*/ 3 h 63"/>
                <a:gd name="T10" fmla="*/ 0 w 28"/>
                <a:gd name="T11" fmla="*/ 0 h 63"/>
                <a:gd name="T12" fmla="*/ 14 w 28"/>
                <a:gd name="T13" fmla="*/ 0 h 63"/>
                <a:gd name="T14" fmla="*/ 28 w 28"/>
                <a:gd name="T15" fmla="*/ 0 h 63"/>
                <a:gd name="T16" fmla="*/ 28 w 28"/>
                <a:gd name="T17" fmla="*/ 3 h 63"/>
                <a:gd name="T18" fmla="*/ 27 w 28"/>
                <a:gd name="T19" fmla="*/ 3 h 63"/>
                <a:gd name="T20" fmla="*/ 20 w 28"/>
                <a:gd name="T21" fmla="*/ 10 h 63"/>
                <a:gd name="T22" fmla="*/ 20 w 28"/>
                <a:gd name="T23" fmla="*/ 52 h 63"/>
                <a:gd name="T24" fmla="*/ 28 w 28"/>
                <a:gd name="T25" fmla="*/ 60 h 63"/>
                <a:gd name="T26" fmla="*/ 28 w 28"/>
                <a:gd name="T27" fmla="*/ 63 h 63"/>
                <a:gd name="T28" fmla="*/ 15 w 28"/>
                <a:gd name="T29" fmla="*/ 63 h 63"/>
                <a:gd name="T30" fmla="*/ 0 w 28"/>
                <a:gd name="T31" fmla="*/ 63 h 63"/>
                <a:gd name="T32" fmla="*/ 0 w 28"/>
                <a:gd name="T3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4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1" y="3"/>
                    <a:pt x="20" y="4"/>
                    <a:pt x="20" y="10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9"/>
                    <a:pt x="20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9" y="63"/>
                    <a:pt x="15" y="63"/>
                  </a:cubicBezTo>
                  <a:cubicBezTo>
                    <a:pt x="10" y="63"/>
                    <a:pt x="6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54"/>
            <p:cNvSpPr>
              <a:spLocks/>
            </p:cNvSpPr>
            <p:nvPr userDrawn="1"/>
          </p:nvSpPr>
          <p:spPr bwMode="auto">
            <a:xfrm>
              <a:off x="1818" y="3331"/>
              <a:ext cx="103" cy="123"/>
            </a:xfrm>
            <a:custGeom>
              <a:avLst/>
              <a:gdLst>
                <a:gd name="T0" fmla="*/ 14 w 56"/>
                <a:gd name="T1" fmla="*/ 63 h 66"/>
                <a:gd name="T2" fmla="*/ 15 w 56"/>
                <a:gd name="T3" fmla="*/ 63 h 66"/>
                <a:gd name="T4" fmla="*/ 23 w 56"/>
                <a:gd name="T5" fmla="*/ 54 h 66"/>
                <a:gd name="T6" fmla="*/ 23 w 56"/>
                <a:gd name="T7" fmla="*/ 7 h 66"/>
                <a:gd name="T8" fmla="*/ 14 w 56"/>
                <a:gd name="T9" fmla="*/ 7 h 66"/>
                <a:gd name="T10" fmla="*/ 2 w 56"/>
                <a:gd name="T11" fmla="*/ 16 h 66"/>
                <a:gd name="T12" fmla="*/ 0 w 56"/>
                <a:gd name="T13" fmla="*/ 16 h 66"/>
                <a:gd name="T14" fmla="*/ 1 w 56"/>
                <a:gd name="T15" fmla="*/ 1 h 66"/>
                <a:gd name="T16" fmla="*/ 4 w 56"/>
                <a:gd name="T17" fmla="*/ 1 h 66"/>
                <a:gd name="T18" fmla="*/ 9 w 56"/>
                <a:gd name="T19" fmla="*/ 3 h 66"/>
                <a:gd name="T20" fmla="*/ 49 w 56"/>
                <a:gd name="T21" fmla="*/ 3 h 66"/>
                <a:gd name="T22" fmla="*/ 54 w 56"/>
                <a:gd name="T23" fmla="*/ 0 h 66"/>
                <a:gd name="T24" fmla="*/ 56 w 56"/>
                <a:gd name="T25" fmla="*/ 1 h 66"/>
                <a:gd name="T26" fmla="*/ 55 w 56"/>
                <a:gd name="T27" fmla="*/ 15 h 66"/>
                <a:gd name="T28" fmla="*/ 52 w 56"/>
                <a:gd name="T29" fmla="*/ 16 h 66"/>
                <a:gd name="T30" fmla="*/ 44 w 56"/>
                <a:gd name="T31" fmla="*/ 7 h 66"/>
                <a:gd name="T32" fmla="*/ 34 w 56"/>
                <a:gd name="T33" fmla="*/ 7 h 66"/>
                <a:gd name="T34" fmla="*/ 34 w 56"/>
                <a:gd name="T35" fmla="*/ 54 h 66"/>
                <a:gd name="T36" fmla="*/ 43 w 56"/>
                <a:gd name="T37" fmla="*/ 63 h 66"/>
                <a:gd name="T38" fmla="*/ 43 w 56"/>
                <a:gd name="T39" fmla="*/ 66 h 66"/>
                <a:gd name="T40" fmla="*/ 29 w 56"/>
                <a:gd name="T41" fmla="*/ 66 h 66"/>
                <a:gd name="T42" fmla="*/ 14 w 56"/>
                <a:gd name="T43" fmla="*/ 66 h 66"/>
                <a:gd name="T44" fmla="*/ 14 w 56"/>
                <a:gd name="T45" fmla="*/ 6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" h="66">
                  <a:moveTo>
                    <a:pt x="14" y="63"/>
                  </a:moveTo>
                  <a:cubicBezTo>
                    <a:pt x="15" y="63"/>
                    <a:pt x="15" y="63"/>
                    <a:pt x="15" y="63"/>
                  </a:cubicBezTo>
                  <a:cubicBezTo>
                    <a:pt x="22" y="63"/>
                    <a:pt x="23" y="62"/>
                    <a:pt x="23" y="54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7" y="7"/>
                    <a:pt x="4" y="8"/>
                    <a:pt x="2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1"/>
                    <a:pt x="1" y="6"/>
                    <a:pt x="1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3"/>
                    <a:pt x="6" y="3"/>
                    <a:pt x="9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3"/>
                    <a:pt x="53" y="3"/>
                    <a:pt x="54" y="0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6" y="7"/>
                    <a:pt x="55" y="12"/>
                    <a:pt x="55" y="15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9"/>
                    <a:pt x="50" y="7"/>
                    <a:pt x="4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62"/>
                    <a:pt x="35" y="63"/>
                    <a:pt x="43" y="63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36" y="66"/>
                    <a:pt x="33" y="66"/>
                    <a:pt x="29" y="66"/>
                  </a:cubicBezTo>
                  <a:cubicBezTo>
                    <a:pt x="24" y="66"/>
                    <a:pt x="19" y="66"/>
                    <a:pt x="14" y="66"/>
                  </a:cubicBezTo>
                  <a:lnTo>
                    <a:pt x="14" y="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55"/>
            <p:cNvSpPr>
              <a:spLocks/>
            </p:cNvSpPr>
            <p:nvPr userDrawn="1"/>
          </p:nvSpPr>
          <p:spPr bwMode="auto">
            <a:xfrm>
              <a:off x="1929" y="3336"/>
              <a:ext cx="107" cy="118"/>
            </a:xfrm>
            <a:custGeom>
              <a:avLst/>
              <a:gdLst>
                <a:gd name="T0" fmla="*/ 15 w 58"/>
                <a:gd name="T1" fmla="*/ 60 h 63"/>
                <a:gd name="T2" fmla="*/ 16 w 58"/>
                <a:gd name="T3" fmla="*/ 60 h 63"/>
                <a:gd name="T4" fmla="*/ 24 w 58"/>
                <a:gd name="T5" fmla="*/ 52 h 63"/>
                <a:gd name="T6" fmla="*/ 24 w 58"/>
                <a:gd name="T7" fmla="*/ 34 h 63"/>
                <a:gd name="T8" fmla="*/ 9 w 58"/>
                <a:gd name="T9" fmla="*/ 9 h 63"/>
                <a:gd name="T10" fmla="*/ 0 w 58"/>
                <a:gd name="T11" fmla="*/ 3 h 63"/>
                <a:gd name="T12" fmla="*/ 0 w 58"/>
                <a:gd name="T13" fmla="*/ 0 h 63"/>
                <a:gd name="T14" fmla="*/ 14 w 58"/>
                <a:gd name="T15" fmla="*/ 0 h 63"/>
                <a:gd name="T16" fmla="*/ 26 w 58"/>
                <a:gd name="T17" fmla="*/ 0 h 63"/>
                <a:gd name="T18" fmla="*/ 26 w 58"/>
                <a:gd name="T19" fmla="*/ 3 h 63"/>
                <a:gd name="T20" fmla="*/ 24 w 58"/>
                <a:gd name="T21" fmla="*/ 3 h 63"/>
                <a:gd name="T22" fmla="*/ 20 w 58"/>
                <a:gd name="T23" fmla="*/ 5 h 63"/>
                <a:gd name="T24" fmla="*/ 22 w 58"/>
                <a:gd name="T25" fmla="*/ 8 h 63"/>
                <a:gd name="T26" fmla="*/ 33 w 58"/>
                <a:gd name="T27" fmla="*/ 27 h 63"/>
                <a:gd name="T28" fmla="*/ 43 w 58"/>
                <a:gd name="T29" fmla="*/ 11 h 63"/>
                <a:gd name="T30" fmla="*/ 46 w 58"/>
                <a:gd name="T31" fmla="*/ 5 h 63"/>
                <a:gd name="T32" fmla="*/ 39 w 58"/>
                <a:gd name="T33" fmla="*/ 3 h 63"/>
                <a:gd name="T34" fmla="*/ 39 w 58"/>
                <a:gd name="T35" fmla="*/ 0 h 63"/>
                <a:gd name="T36" fmla="*/ 51 w 58"/>
                <a:gd name="T37" fmla="*/ 0 h 63"/>
                <a:gd name="T38" fmla="*/ 58 w 58"/>
                <a:gd name="T39" fmla="*/ 0 h 63"/>
                <a:gd name="T40" fmla="*/ 58 w 58"/>
                <a:gd name="T41" fmla="*/ 3 h 63"/>
                <a:gd name="T42" fmla="*/ 48 w 58"/>
                <a:gd name="T43" fmla="*/ 11 h 63"/>
                <a:gd name="T44" fmla="*/ 36 w 58"/>
                <a:gd name="T45" fmla="*/ 31 h 63"/>
                <a:gd name="T46" fmla="*/ 36 w 58"/>
                <a:gd name="T47" fmla="*/ 51 h 63"/>
                <a:gd name="T48" fmla="*/ 44 w 58"/>
                <a:gd name="T49" fmla="*/ 60 h 63"/>
                <a:gd name="T50" fmla="*/ 44 w 58"/>
                <a:gd name="T51" fmla="*/ 63 h 63"/>
                <a:gd name="T52" fmla="*/ 30 w 58"/>
                <a:gd name="T53" fmla="*/ 63 h 63"/>
                <a:gd name="T54" fmla="*/ 15 w 58"/>
                <a:gd name="T55" fmla="*/ 63 h 63"/>
                <a:gd name="T56" fmla="*/ 15 w 58"/>
                <a:gd name="T57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8" h="63">
                  <a:moveTo>
                    <a:pt x="15" y="60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23" y="60"/>
                    <a:pt x="24" y="59"/>
                    <a:pt x="24" y="52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6" y="5"/>
                    <a:pt x="5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6" y="0"/>
                    <a:pt x="14" y="0"/>
                  </a:cubicBezTo>
                  <a:cubicBezTo>
                    <a:pt x="19" y="0"/>
                    <a:pt x="23" y="0"/>
                    <a:pt x="26" y="0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1" y="3"/>
                    <a:pt x="20" y="3"/>
                    <a:pt x="20" y="5"/>
                  </a:cubicBezTo>
                  <a:cubicBezTo>
                    <a:pt x="20" y="6"/>
                    <a:pt x="21" y="7"/>
                    <a:pt x="22" y="8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5" y="8"/>
                    <a:pt x="46" y="7"/>
                    <a:pt x="46" y="5"/>
                  </a:cubicBezTo>
                  <a:cubicBezTo>
                    <a:pt x="46" y="4"/>
                    <a:pt x="43" y="3"/>
                    <a:pt x="39" y="3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4" y="0"/>
                    <a:pt x="48" y="0"/>
                    <a:pt x="51" y="0"/>
                  </a:cubicBezTo>
                  <a:cubicBezTo>
                    <a:pt x="54" y="0"/>
                    <a:pt x="55" y="0"/>
                    <a:pt x="58" y="0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3" y="3"/>
                    <a:pt x="52" y="6"/>
                    <a:pt x="48" y="1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9"/>
                    <a:pt x="37" y="60"/>
                    <a:pt x="44" y="60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39" y="63"/>
                    <a:pt x="35" y="63"/>
                    <a:pt x="30" y="63"/>
                  </a:cubicBezTo>
                  <a:cubicBezTo>
                    <a:pt x="25" y="63"/>
                    <a:pt x="20" y="63"/>
                    <a:pt x="15" y="63"/>
                  </a:cubicBezTo>
                  <a:lnTo>
                    <a:pt x="15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3" name="Group 31"/>
          <p:cNvGrpSpPr>
            <a:grpSpLocks noChangeAspect="1"/>
          </p:cNvGrpSpPr>
          <p:nvPr userDrawn="1"/>
        </p:nvGrpSpPr>
        <p:grpSpPr bwMode="auto">
          <a:xfrm>
            <a:off x="8648007" y="-650875"/>
            <a:ext cx="4133850" cy="4821238"/>
            <a:chOff x="3490" y="-410"/>
            <a:chExt cx="2604" cy="3037"/>
          </a:xfrm>
        </p:grpSpPr>
        <p:sp>
          <p:nvSpPr>
            <p:cNvPr id="64" name="AutoShape 30"/>
            <p:cNvSpPr>
              <a:spLocks noChangeAspect="1" noChangeArrowheads="1" noTextEdit="1"/>
            </p:cNvSpPr>
            <p:nvPr userDrawn="1"/>
          </p:nvSpPr>
          <p:spPr bwMode="auto">
            <a:xfrm>
              <a:off x="3490" y="-410"/>
              <a:ext cx="2604" cy="3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32"/>
            <p:cNvSpPr>
              <a:spLocks noEditPoints="1"/>
            </p:cNvSpPr>
            <p:nvPr userDrawn="1"/>
          </p:nvSpPr>
          <p:spPr bwMode="auto">
            <a:xfrm>
              <a:off x="3490" y="-410"/>
              <a:ext cx="2604" cy="3037"/>
            </a:xfrm>
            <a:custGeom>
              <a:avLst/>
              <a:gdLst>
                <a:gd name="T0" fmla="*/ 0 w 553"/>
                <a:gd name="T1" fmla="*/ 52 h 645"/>
                <a:gd name="T2" fmla="*/ 553 w 553"/>
                <a:gd name="T3" fmla="*/ 52 h 645"/>
                <a:gd name="T4" fmla="*/ 277 w 553"/>
                <a:gd name="T5" fmla="*/ 645 h 645"/>
                <a:gd name="T6" fmla="*/ 88 w 553"/>
                <a:gd name="T7" fmla="*/ 434 h 645"/>
                <a:gd name="T8" fmla="*/ 285 w 553"/>
                <a:gd name="T9" fmla="*/ 611 h 645"/>
                <a:gd name="T10" fmla="*/ 526 w 553"/>
                <a:gd name="T11" fmla="*/ 26 h 645"/>
                <a:gd name="T12" fmla="*/ 74 w 553"/>
                <a:gd name="T13" fmla="*/ 208 h 645"/>
                <a:gd name="T14" fmla="*/ 92 w 553"/>
                <a:gd name="T15" fmla="*/ 98 h 645"/>
                <a:gd name="T16" fmla="*/ 72 w 553"/>
                <a:gd name="T17" fmla="*/ 70 h 645"/>
                <a:gd name="T18" fmla="*/ 221 w 553"/>
                <a:gd name="T19" fmla="*/ 141 h 645"/>
                <a:gd name="T20" fmla="*/ 74 w 553"/>
                <a:gd name="T21" fmla="*/ 216 h 645"/>
                <a:gd name="T22" fmla="*/ 120 w 553"/>
                <a:gd name="T23" fmla="*/ 182 h 645"/>
                <a:gd name="T24" fmla="*/ 193 w 553"/>
                <a:gd name="T25" fmla="*/ 144 h 645"/>
                <a:gd name="T26" fmla="*/ 303 w 553"/>
                <a:gd name="T27" fmla="*/ 472 h 645"/>
                <a:gd name="T28" fmla="*/ 276 w 553"/>
                <a:gd name="T29" fmla="*/ 540 h 645"/>
                <a:gd name="T30" fmla="*/ 219 w 553"/>
                <a:gd name="T31" fmla="*/ 499 h 645"/>
                <a:gd name="T32" fmla="*/ 225 w 553"/>
                <a:gd name="T33" fmla="*/ 378 h 645"/>
                <a:gd name="T34" fmla="*/ 177 w 553"/>
                <a:gd name="T35" fmla="*/ 350 h 645"/>
                <a:gd name="T36" fmla="*/ 144 w 553"/>
                <a:gd name="T37" fmla="*/ 337 h 645"/>
                <a:gd name="T38" fmla="*/ 228 w 553"/>
                <a:gd name="T39" fmla="*/ 279 h 645"/>
                <a:gd name="T40" fmla="*/ 388 w 553"/>
                <a:gd name="T41" fmla="*/ 272 h 645"/>
                <a:gd name="T42" fmla="*/ 340 w 553"/>
                <a:gd name="T43" fmla="*/ 317 h 645"/>
                <a:gd name="T44" fmla="*/ 375 w 553"/>
                <a:gd name="T45" fmla="*/ 394 h 645"/>
                <a:gd name="T46" fmla="*/ 340 w 553"/>
                <a:gd name="T47" fmla="*/ 400 h 645"/>
                <a:gd name="T48" fmla="*/ 303 w 553"/>
                <a:gd name="T49" fmla="*/ 472 h 645"/>
                <a:gd name="T50" fmla="*/ 308 w 553"/>
                <a:gd name="T51" fmla="*/ 216 h 645"/>
                <a:gd name="T52" fmla="*/ 324 w 553"/>
                <a:gd name="T53" fmla="*/ 203 h 645"/>
                <a:gd name="T54" fmla="*/ 264 w 553"/>
                <a:gd name="T55" fmla="*/ 164 h 645"/>
                <a:gd name="T56" fmla="*/ 271 w 553"/>
                <a:gd name="T57" fmla="*/ 208 h 645"/>
                <a:gd name="T58" fmla="*/ 220 w 553"/>
                <a:gd name="T59" fmla="*/ 216 h 645"/>
                <a:gd name="T60" fmla="*/ 246 w 553"/>
                <a:gd name="T61" fmla="*/ 182 h 645"/>
                <a:gd name="T62" fmla="*/ 282 w 553"/>
                <a:gd name="T63" fmla="*/ 74 h 645"/>
                <a:gd name="T64" fmla="*/ 353 w 553"/>
                <a:gd name="T65" fmla="*/ 196 h 645"/>
                <a:gd name="T66" fmla="*/ 367 w 553"/>
                <a:gd name="T67" fmla="*/ 216 h 645"/>
                <a:gd name="T68" fmla="*/ 261 w 553"/>
                <a:gd name="T69" fmla="*/ 318 h 645"/>
                <a:gd name="T70" fmla="*/ 245 w 553"/>
                <a:gd name="T71" fmla="*/ 300 h 645"/>
                <a:gd name="T72" fmla="*/ 267 w 553"/>
                <a:gd name="T73" fmla="*/ 153 h 645"/>
                <a:gd name="T74" fmla="*/ 478 w 553"/>
                <a:gd name="T75" fmla="*/ 217 h 645"/>
                <a:gd name="T76" fmla="*/ 373 w 553"/>
                <a:gd name="T77" fmla="*/ 208 h 645"/>
                <a:gd name="T78" fmla="*/ 391 w 553"/>
                <a:gd name="T79" fmla="*/ 98 h 645"/>
                <a:gd name="T80" fmla="*/ 371 w 553"/>
                <a:gd name="T81" fmla="*/ 70 h 645"/>
                <a:gd name="T82" fmla="*/ 441 w 553"/>
                <a:gd name="T83" fmla="*/ 78 h 645"/>
                <a:gd name="T84" fmla="*/ 418 w 553"/>
                <a:gd name="T85" fmla="*/ 182 h 645"/>
                <a:gd name="T86" fmla="*/ 466 w 553"/>
                <a:gd name="T87" fmla="*/ 200 h 645"/>
                <a:gd name="T88" fmla="*/ 478 w 553"/>
                <a:gd name="T89" fmla="*/ 2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53" h="645">
                  <a:moveTo>
                    <a:pt x="267" y="640"/>
                  </a:moveTo>
                  <a:cubicBezTo>
                    <a:pt x="183" y="596"/>
                    <a:pt x="113" y="538"/>
                    <a:pt x="65" y="449"/>
                  </a:cubicBezTo>
                  <a:cubicBezTo>
                    <a:pt x="20" y="364"/>
                    <a:pt x="0" y="270"/>
                    <a:pt x="0" y="5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53" y="0"/>
                    <a:pt x="553" y="0"/>
                    <a:pt x="553" y="0"/>
                  </a:cubicBezTo>
                  <a:cubicBezTo>
                    <a:pt x="553" y="52"/>
                    <a:pt x="553" y="52"/>
                    <a:pt x="553" y="52"/>
                  </a:cubicBezTo>
                  <a:cubicBezTo>
                    <a:pt x="553" y="270"/>
                    <a:pt x="534" y="364"/>
                    <a:pt x="488" y="449"/>
                  </a:cubicBezTo>
                  <a:cubicBezTo>
                    <a:pt x="440" y="538"/>
                    <a:pt x="370" y="596"/>
                    <a:pt x="286" y="640"/>
                  </a:cubicBezTo>
                  <a:cubicBezTo>
                    <a:pt x="277" y="645"/>
                    <a:pt x="277" y="645"/>
                    <a:pt x="277" y="645"/>
                  </a:cubicBezTo>
                  <a:lnTo>
                    <a:pt x="267" y="640"/>
                  </a:lnTo>
                  <a:close/>
                  <a:moveTo>
                    <a:pt x="27" y="78"/>
                  </a:moveTo>
                  <a:cubicBezTo>
                    <a:pt x="27" y="273"/>
                    <a:pt x="51" y="363"/>
                    <a:pt x="88" y="434"/>
                  </a:cubicBezTo>
                  <a:cubicBezTo>
                    <a:pt x="126" y="506"/>
                    <a:pt x="174" y="554"/>
                    <a:pt x="268" y="611"/>
                  </a:cubicBezTo>
                  <a:cubicBezTo>
                    <a:pt x="277" y="616"/>
                    <a:pt x="277" y="616"/>
                    <a:pt x="277" y="616"/>
                  </a:cubicBezTo>
                  <a:cubicBezTo>
                    <a:pt x="285" y="611"/>
                    <a:pt x="285" y="611"/>
                    <a:pt x="285" y="611"/>
                  </a:cubicBezTo>
                  <a:cubicBezTo>
                    <a:pt x="379" y="554"/>
                    <a:pt x="427" y="506"/>
                    <a:pt x="465" y="434"/>
                  </a:cubicBezTo>
                  <a:cubicBezTo>
                    <a:pt x="502" y="363"/>
                    <a:pt x="526" y="273"/>
                    <a:pt x="526" y="78"/>
                  </a:cubicBezTo>
                  <a:cubicBezTo>
                    <a:pt x="526" y="26"/>
                    <a:pt x="526" y="26"/>
                    <a:pt x="526" y="26"/>
                  </a:cubicBezTo>
                  <a:cubicBezTo>
                    <a:pt x="27" y="26"/>
                    <a:pt x="27" y="26"/>
                    <a:pt x="27" y="26"/>
                  </a:cubicBezTo>
                  <a:lnTo>
                    <a:pt x="27" y="78"/>
                  </a:lnTo>
                  <a:close/>
                  <a:moveTo>
                    <a:pt x="74" y="208"/>
                  </a:moveTo>
                  <a:cubicBezTo>
                    <a:pt x="81" y="208"/>
                    <a:pt x="87" y="207"/>
                    <a:pt x="89" y="204"/>
                  </a:cubicBezTo>
                  <a:cubicBezTo>
                    <a:pt x="91" y="201"/>
                    <a:pt x="92" y="197"/>
                    <a:pt x="92" y="190"/>
                  </a:cubicBezTo>
                  <a:cubicBezTo>
                    <a:pt x="92" y="98"/>
                    <a:pt x="92" y="98"/>
                    <a:pt x="92" y="98"/>
                  </a:cubicBezTo>
                  <a:cubicBezTo>
                    <a:pt x="92" y="88"/>
                    <a:pt x="90" y="84"/>
                    <a:pt x="88" y="82"/>
                  </a:cubicBezTo>
                  <a:cubicBezTo>
                    <a:pt x="85" y="79"/>
                    <a:pt x="81" y="78"/>
                    <a:pt x="72" y="78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81" y="70"/>
                    <a:pt x="90" y="71"/>
                    <a:pt x="96" y="71"/>
                  </a:cubicBezTo>
                  <a:cubicBezTo>
                    <a:pt x="103" y="71"/>
                    <a:pt x="120" y="69"/>
                    <a:pt x="144" y="69"/>
                  </a:cubicBezTo>
                  <a:cubicBezTo>
                    <a:pt x="194" y="69"/>
                    <a:pt x="221" y="96"/>
                    <a:pt x="221" y="141"/>
                  </a:cubicBezTo>
                  <a:cubicBezTo>
                    <a:pt x="221" y="187"/>
                    <a:pt x="189" y="216"/>
                    <a:pt x="139" y="216"/>
                  </a:cubicBezTo>
                  <a:cubicBezTo>
                    <a:pt x="124" y="216"/>
                    <a:pt x="115" y="215"/>
                    <a:pt x="104" y="215"/>
                  </a:cubicBezTo>
                  <a:cubicBezTo>
                    <a:pt x="92" y="215"/>
                    <a:pt x="81" y="216"/>
                    <a:pt x="74" y="216"/>
                  </a:cubicBezTo>
                  <a:lnTo>
                    <a:pt x="74" y="208"/>
                  </a:lnTo>
                  <a:close/>
                  <a:moveTo>
                    <a:pt x="120" y="78"/>
                  </a:moveTo>
                  <a:cubicBezTo>
                    <a:pt x="120" y="182"/>
                    <a:pt x="120" y="182"/>
                    <a:pt x="120" y="182"/>
                  </a:cubicBezTo>
                  <a:cubicBezTo>
                    <a:pt x="120" y="195"/>
                    <a:pt x="121" y="199"/>
                    <a:pt x="124" y="201"/>
                  </a:cubicBezTo>
                  <a:cubicBezTo>
                    <a:pt x="126" y="204"/>
                    <a:pt x="130" y="207"/>
                    <a:pt x="141" y="207"/>
                  </a:cubicBezTo>
                  <a:cubicBezTo>
                    <a:pt x="170" y="207"/>
                    <a:pt x="193" y="190"/>
                    <a:pt x="193" y="144"/>
                  </a:cubicBezTo>
                  <a:cubicBezTo>
                    <a:pt x="193" y="98"/>
                    <a:pt x="174" y="78"/>
                    <a:pt x="129" y="78"/>
                  </a:cubicBezTo>
                  <a:lnTo>
                    <a:pt x="120" y="78"/>
                  </a:lnTo>
                  <a:close/>
                  <a:moveTo>
                    <a:pt x="303" y="472"/>
                  </a:moveTo>
                  <a:cubicBezTo>
                    <a:pt x="302" y="472"/>
                    <a:pt x="302" y="472"/>
                    <a:pt x="302" y="472"/>
                  </a:cubicBezTo>
                  <a:cubicBezTo>
                    <a:pt x="302" y="521"/>
                    <a:pt x="277" y="540"/>
                    <a:pt x="277" y="540"/>
                  </a:cubicBezTo>
                  <a:cubicBezTo>
                    <a:pt x="276" y="540"/>
                    <a:pt x="276" y="540"/>
                    <a:pt x="276" y="540"/>
                  </a:cubicBezTo>
                  <a:cubicBezTo>
                    <a:pt x="276" y="540"/>
                    <a:pt x="250" y="521"/>
                    <a:pt x="250" y="472"/>
                  </a:cubicBezTo>
                  <a:cubicBezTo>
                    <a:pt x="249" y="472"/>
                    <a:pt x="249" y="472"/>
                    <a:pt x="249" y="472"/>
                  </a:cubicBezTo>
                  <a:cubicBezTo>
                    <a:pt x="246" y="482"/>
                    <a:pt x="233" y="499"/>
                    <a:pt x="219" y="499"/>
                  </a:cubicBezTo>
                  <a:cubicBezTo>
                    <a:pt x="202" y="499"/>
                    <a:pt x="194" y="480"/>
                    <a:pt x="194" y="480"/>
                  </a:cubicBezTo>
                  <a:cubicBezTo>
                    <a:pt x="199" y="467"/>
                    <a:pt x="210" y="441"/>
                    <a:pt x="215" y="425"/>
                  </a:cubicBezTo>
                  <a:cubicBezTo>
                    <a:pt x="220" y="410"/>
                    <a:pt x="225" y="389"/>
                    <a:pt x="225" y="378"/>
                  </a:cubicBezTo>
                  <a:cubicBezTo>
                    <a:pt x="225" y="370"/>
                    <a:pt x="223" y="359"/>
                    <a:pt x="204" y="355"/>
                  </a:cubicBezTo>
                  <a:cubicBezTo>
                    <a:pt x="194" y="352"/>
                    <a:pt x="194" y="352"/>
                    <a:pt x="194" y="352"/>
                  </a:cubicBezTo>
                  <a:cubicBezTo>
                    <a:pt x="189" y="351"/>
                    <a:pt x="182" y="350"/>
                    <a:pt x="177" y="350"/>
                  </a:cubicBezTo>
                  <a:cubicBezTo>
                    <a:pt x="168" y="350"/>
                    <a:pt x="160" y="354"/>
                    <a:pt x="160" y="370"/>
                  </a:cubicBezTo>
                  <a:cubicBezTo>
                    <a:pt x="159" y="370"/>
                    <a:pt x="159" y="370"/>
                    <a:pt x="159" y="370"/>
                  </a:cubicBezTo>
                  <a:cubicBezTo>
                    <a:pt x="154" y="368"/>
                    <a:pt x="144" y="356"/>
                    <a:pt x="144" y="337"/>
                  </a:cubicBezTo>
                  <a:cubicBezTo>
                    <a:pt x="144" y="326"/>
                    <a:pt x="147" y="321"/>
                    <a:pt x="155" y="316"/>
                  </a:cubicBezTo>
                  <a:cubicBezTo>
                    <a:pt x="165" y="309"/>
                    <a:pt x="193" y="300"/>
                    <a:pt x="217" y="295"/>
                  </a:cubicBezTo>
                  <a:cubicBezTo>
                    <a:pt x="228" y="279"/>
                    <a:pt x="228" y="279"/>
                    <a:pt x="228" y="279"/>
                  </a:cubicBezTo>
                  <a:cubicBezTo>
                    <a:pt x="228" y="279"/>
                    <a:pt x="238" y="277"/>
                    <a:pt x="255" y="277"/>
                  </a:cubicBezTo>
                  <a:cubicBezTo>
                    <a:pt x="289" y="277"/>
                    <a:pt x="331" y="287"/>
                    <a:pt x="350" y="287"/>
                  </a:cubicBezTo>
                  <a:cubicBezTo>
                    <a:pt x="370" y="287"/>
                    <a:pt x="381" y="279"/>
                    <a:pt x="388" y="272"/>
                  </a:cubicBezTo>
                  <a:cubicBezTo>
                    <a:pt x="389" y="272"/>
                    <a:pt x="389" y="272"/>
                    <a:pt x="389" y="272"/>
                  </a:cubicBezTo>
                  <a:cubicBezTo>
                    <a:pt x="389" y="281"/>
                    <a:pt x="389" y="281"/>
                    <a:pt x="389" y="281"/>
                  </a:cubicBezTo>
                  <a:cubicBezTo>
                    <a:pt x="389" y="305"/>
                    <a:pt x="373" y="317"/>
                    <a:pt x="340" y="317"/>
                  </a:cubicBezTo>
                  <a:cubicBezTo>
                    <a:pt x="340" y="320"/>
                    <a:pt x="340" y="320"/>
                    <a:pt x="340" y="320"/>
                  </a:cubicBezTo>
                  <a:cubicBezTo>
                    <a:pt x="373" y="320"/>
                    <a:pt x="392" y="335"/>
                    <a:pt x="392" y="363"/>
                  </a:cubicBezTo>
                  <a:cubicBezTo>
                    <a:pt x="392" y="390"/>
                    <a:pt x="375" y="394"/>
                    <a:pt x="375" y="394"/>
                  </a:cubicBezTo>
                  <a:cubicBezTo>
                    <a:pt x="373" y="394"/>
                    <a:pt x="373" y="394"/>
                    <a:pt x="373" y="394"/>
                  </a:cubicBezTo>
                  <a:cubicBezTo>
                    <a:pt x="372" y="389"/>
                    <a:pt x="366" y="381"/>
                    <a:pt x="357" y="381"/>
                  </a:cubicBezTo>
                  <a:cubicBezTo>
                    <a:pt x="347" y="381"/>
                    <a:pt x="340" y="387"/>
                    <a:pt x="340" y="400"/>
                  </a:cubicBezTo>
                  <a:cubicBezTo>
                    <a:pt x="340" y="416"/>
                    <a:pt x="353" y="464"/>
                    <a:pt x="358" y="480"/>
                  </a:cubicBezTo>
                  <a:cubicBezTo>
                    <a:pt x="358" y="480"/>
                    <a:pt x="350" y="499"/>
                    <a:pt x="333" y="499"/>
                  </a:cubicBezTo>
                  <a:cubicBezTo>
                    <a:pt x="319" y="499"/>
                    <a:pt x="306" y="482"/>
                    <a:pt x="303" y="472"/>
                  </a:cubicBezTo>
                  <a:close/>
                  <a:moveTo>
                    <a:pt x="367" y="216"/>
                  </a:moveTo>
                  <a:cubicBezTo>
                    <a:pt x="355" y="216"/>
                    <a:pt x="349" y="215"/>
                    <a:pt x="340" y="215"/>
                  </a:cubicBezTo>
                  <a:cubicBezTo>
                    <a:pt x="331" y="215"/>
                    <a:pt x="320" y="216"/>
                    <a:pt x="308" y="216"/>
                  </a:cubicBezTo>
                  <a:cubicBezTo>
                    <a:pt x="308" y="208"/>
                    <a:pt x="308" y="208"/>
                    <a:pt x="308" y="208"/>
                  </a:cubicBezTo>
                  <a:cubicBezTo>
                    <a:pt x="312" y="208"/>
                    <a:pt x="312" y="208"/>
                    <a:pt x="312" y="208"/>
                  </a:cubicBezTo>
                  <a:cubicBezTo>
                    <a:pt x="320" y="208"/>
                    <a:pt x="324" y="207"/>
                    <a:pt x="324" y="203"/>
                  </a:cubicBezTo>
                  <a:cubicBezTo>
                    <a:pt x="324" y="199"/>
                    <a:pt x="321" y="191"/>
                    <a:pt x="320" y="187"/>
                  </a:cubicBezTo>
                  <a:cubicBezTo>
                    <a:pt x="313" y="164"/>
                    <a:pt x="313" y="164"/>
                    <a:pt x="313" y="164"/>
                  </a:cubicBezTo>
                  <a:cubicBezTo>
                    <a:pt x="264" y="164"/>
                    <a:pt x="264" y="164"/>
                    <a:pt x="264" y="164"/>
                  </a:cubicBezTo>
                  <a:cubicBezTo>
                    <a:pt x="258" y="183"/>
                    <a:pt x="258" y="183"/>
                    <a:pt x="258" y="183"/>
                  </a:cubicBezTo>
                  <a:cubicBezTo>
                    <a:pt x="254" y="195"/>
                    <a:pt x="253" y="199"/>
                    <a:pt x="253" y="201"/>
                  </a:cubicBezTo>
                  <a:cubicBezTo>
                    <a:pt x="253" y="206"/>
                    <a:pt x="256" y="208"/>
                    <a:pt x="271" y="208"/>
                  </a:cubicBezTo>
                  <a:cubicBezTo>
                    <a:pt x="271" y="216"/>
                    <a:pt x="271" y="216"/>
                    <a:pt x="271" y="216"/>
                  </a:cubicBezTo>
                  <a:cubicBezTo>
                    <a:pt x="259" y="216"/>
                    <a:pt x="251" y="215"/>
                    <a:pt x="243" y="215"/>
                  </a:cubicBezTo>
                  <a:cubicBezTo>
                    <a:pt x="236" y="215"/>
                    <a:pt x="228" y="216"/>
                    <a:pt x="220" y="216"/>
                  </a:cubicBezTo>
                  <a:cubicBezTo>
                    <a:pt x="220" y="208"/>
                    <a:pt x="220" y="208"/>
                    <a:pt x="220" y="208"/>
                  </a:cubicBezTo>
                  <a:cubicBezTo>
                    <a:pt x="225" y="208"/>
                    <a:pt x="232" y="207"/>
                    <a:pt x="236" y="203"/>
                  </a:cubicBezTo>
                  <a:cubicBezTo>
                    <a:pt x="239" y="199"/>
                    <a:pt x="245" y="186"/>
                    <a:pt x="246" y="182"/>
                  </a:cubicBezTo>
                  <a:cubicBezTo>
                    <a:pt x="275" y="106"/>
                    <a:pt x="275" y="106"/>
                    <a:pt x="275" y="106"/>
                  </a:cubicBezTo>
                  <a:cubicBezTo>
                    <a:pt x="278" y="96"/>
                    <a:pt x="282" y="83"/>
                    <a:pt x="282" y="76"/>
                  </a:cubicBezTo>
                  <a:cubicBezTo>
                    <a:pt x="282" y="74"/>
                    <a:pt x="282" y="74"/>
                    <a:pt x="282" y="74"/>
                  </a:cubicBezTo>
                  <a:cubicBezTo>
                    <a:pt x="293" y="71"/>
                    <a:pt x="306" y="65"/>
                    <a:pt x="306" y="65"/>
                  </a:cubicBezTo>
                  <a:cubicBezTo>
                    <a:pt x="307" y="65"/>
                    <a:pt x="307" y="65"/>
                    <a:pt x="307" y="65"/>
                  </a:cubicBezTo>
                  <a:cubicBezTo>
                    <a:pt x="353" y="196"/>
                    <a:pt x="353" y="196"/>
                    <a:pt x="353" y="196"/>
                  </a:cubicBezTo>
                  <a:cubicBezTo>
                    <a:pt x="354" y="200"/>
                    <a:pt x="357" y="204"/>
                    <a:pt x="358" y="205"/>
                  </a:cubicBezTo>
                  <a:cubicBezTo>
                    <a:pt x="359" y="207"/>
                    <a:pt x="362" y="208"/>
                    <a:pt x="367" y="208"/>
                  </a:cubicBezTo>
                  <a:lnTo>
                    <a:pt x="367" y="216"/>
                  </a:lnTo>
                  <a:close/>
                  <a:moveTo>
                    <a:pt x="245" y="300"/>
                  </a:moveTo>
                  <a:cubicBezTo>
                    <a:pt x="245" y="303"/>
                    <a:pt x="245" y="303"/>
                    <a:pt x="245" y="303"/>
                  </a:cubicBezTo>
                  <a:cubicBezTo>
                    <a:pt x="245" y="309"/>
                    <a:pt x="248" y="318"/>
                    <a:pt x="261" y="318"/>
                  </a:cubicBezTo>
                  <a:cubicBezTo>
                    <a:pt x="274" y="318"/>
                    <a:pt x="277" y="309"/>
                    <a:pt x="277" y="303"/>
                  </a:cubicBezTo>
                  <a:cubicBezTo>
                    <a:pt x="277" y="300"/>
                    <a:pt x="277" y="300"/>
                    <a:pt x="277" y="300"/>
                  </a:cubicBezTo>
                  <a:lnTo>
                    <a:pt x="245" y="300"/>
                  </a:lnTo>
                  <a:close/>
                  <a:moveTo>
                    <a:pt x="291" y="93"/>
                  </a:moveTo>
                  <a:cubicBezTo>
                    <a:pt x="290" y="93"/>
                    <a:pt x="290" y="93"/>
                    <a:pt x="290" y="93"/>
                  </a:cubicBezTo>
                  <a:cubicBezTo>
                    <a:pt x="267" y="153"/>
                    <a:pt x="267" y="153"/>
                    <a:pt x="267" y="153"/>
                  </a:cubicBezTo>
                  <a:cubicBezTo>
                    <a:pt x="309" y="153"/>
                    <a:pt x="309" y="153"/>
                    <a:pt x="309" y="153"/>
                  </a:cubicBezTo>
                  <a:lnTo>
                    <a:pt x="291" y="93"/>
                  </a:lnTo>
                  <a:close/>
                  <a:moveTo>
                    <a:pt x="478" y="217"/>
                  </a:moveTo>
                  <a:cubicBezTo>
                    <a:pt x="463" y="216"/>
                    <a:pt x="432" y="215"/>
                    <a:pt x="414" y="215"/>
                  </a:cubicBezTo>
                  <a:cubicBezTo>
                    <a:pt x="396" y="215"/>
                    <a:pt x="388" y="216"/>
                    <a:pt x="373" y="216"/>
                  </a:cubicBezTo>
                  <a:cubicBezTo>
                    <a:pt x="373" y="208"/>
                    <a:pt x="373" y="208"/>
                    <a:pt x="373" y="208"/>
                  </a:cubicBezTo>
                  <a:cubicBezTo>
                    <a:pt x="381" y="208"/>
                    <a:pt x="386" y="207"/>
                    <a:pt x="388" y="204"/>
                  </a:cubicBezTo>
                  <a:cubicBezTo>
                    <a:pt x="390" y="201"/>
                    <a:pt x="391" y="197"/>
                    <a:pt x="391" y="190"/>
                  </a:cubicBezTo>
                  <a:cubicBezTo>
                    <a:pt x="391" y="98"/>
                    <a:pt x="391" y="98"/>
                    <a:pt x="391" y="98"/>
                  </a:cubicBezTo>
                  <a:cubicBezTo>
                    <a:pt x="391" y="88"/>
                    <a:pt x="389" y="84"/>
                    <a:pt x="387" y="82"/>
                  </a:cubicBezTo>
                  <a:cubicBezTo>
                    <a:pt x="384" y="79"/>
                    <a:pt x="380" y="78"/>
                    <a:pt x="371" y="78"/>
                  </a:cubicBezTo>
                  <a:cubicBezTo>
                    <a:pt x="371" y="70"/>
                    <a:pt x="371" y="70"/>
                    <a:pt x="371" y="70"/>
                  </a:cubicBezTo>
                  <a:cubicBezTo>
                    <a:pt x="380" y="70"/>
                    <a:pt x="390" y="71"/>
                    <a:pt x="403" y="71"/>
                  </a:cubicBezTo>
                  <a:cubicBezTo>
                    <a:pt x="416" y="71"/>
                    <a:pt x="429" y="70"/>
                    <a:pt x="441" y="70"/>
                  </a:cubicBezTo>
                  <a:cubicBezTo>
                    <a:pt x="441" y="78"/>
                    <a:pt x="441" y="78"/>
                    <a:pt x="441" y="78"/>
                  </a:cubicBezTo>
                  <a:cubicBezTo>
                    <a:pt x="431" y="78"/>
                    <a:pt x="427" y="78"/>
                    <a:pt x="423" y="82"/>
                  </a:cubicBezTo>
                  <a:cubicBezTo>
                    <a:pt x="419" y="85"/>
                    <a:pt x="418" y="93"/>
                    <a:pt x="418" y="98"/>
                  </a:cubicBezTo>
                  <a:cubicBezTo>
                    <a:pt x="418" y="182"/>
                    <a:pt x="418" y="182"/>
                    <a:pt x="418" y="182"/>
                  </a:cubicBezTo>
                  <a:cubicBezTo>
                    <a:pt x="418" y="196"/>
                    <a:pt x="420" y="199"/>
                    <a:pt x="422" y="201"/>
                  </a:cubicBezTo>
                  <a:cubicBezTo>
                    <a:pt x="425" y="204"/>
                    <a:pt x="428" y="205"/>
                    <a:pt x="444" y="205"/>
                  </a:cubicBezTo>
                  <a:cubicBezTo>
                    <a:pt x="459" y="205"/>
                    <a:pt x="461" y="204"/>
                    <a:pt x="466" y="200"/>
                  </a:cubicBezTo>
                  <a:cubicBezTo>
                    <a:pt x="471" y="196"/>
                    <a:pt x="474" y="189"/>
                    <a:pt x="478" y="179"/>
                  </a:cubicBezTo>
                  <a:cubicBezTo>
                    <a:pt x="487" y="181"/>
                    <a:pt x="487" y="181"/>
                    <a:pt x="487" y="181"/>
                  </a:cubicBezTo>
                  <a:cubicBezTo>
                    <a:pt x="478" y="217"/>
                    <a:pt x="478" y="217"/>
                    <a:pt x="478" y="217"/>
                  </a:cubicBezTo>
                  <a:close/>
                </a:path>
              </a:pathLst>
            </a:custGeom>
            <a:solidFill>
              <a:srgbClr val="FFFFFF">
                <a:alpha val="1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599" y="4114807"/>
            <a:ext cx="8686800" cy="633661"/>
          </a:xfrm>
        </p:spPr>
        <p:txBody>
          <a:bodyPr anchor="t" anchorCtr="0"/>
          <a:lstStyle>
            <a:lvl1pPr>
              <a:defRPr sz="1600" i="0"/>
            </a:lvl1pPr>
          </a:lstStyle>
          <a:p>
            <a:r>
              <a:rPr lang="en-US"/>
              <a:t>MAY 18 2021, PRESENTED BY COLIN CONRAD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599" y="2292511"/>
            <a:ext cx="8686800" cy="1655763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3200"/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384301" y="1"/>
            <a:ext cx="8674099" cy="2138223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10513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gradFill flip="none" rotWithShape="1">
          <a:gsLst>
            <a:gs pos="0">
              <a:schemeClr val="tx1">
                <a:lumMod val="15000"/>
                <a:lumOff val="85000"/>
              </a:schemeClr>
            </a:gs>
            <a:gs pos="50000">
              <a:schemeClr val="bg1"/>
            </a:gs>
            <a:gs pos="100000">
              <a:schemeClr val="bg1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0" y="365125"/>
            <a:ext cx="4114800" cy="59436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585475"/>
            <a:ext cx="6781800" cy="2366277"/>
          </a:xfrm>
        </p:spPr>
        <p:txBody>
          <a:bodyPr anchor="b">
            <a:noAutofit/>
          </a:bodyPr>
          <a:lstStyle>
            <a:lvl1pPr>
              <a:defRPr sz="3200" b="1"/>
            </a:lvl1pPr>
          </a:lstStyle>
          <a:p>
            <a:r>
              <a:rPr lang="en-US" dirty="0"/>
              <a:t>SUBSECTION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1" y="4090746"/>
            <a:ext cx="6775451" cy="1998913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89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DESCRIPTIVE LINE OF COPY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1999" y="6400804"/>
            <a:ext cx="5759116" cy="365125"/>
          </a:xfrm>
        </p:spPr>
        <p:txBody>
          <a:bodyPr/>
          <a:lstStyle>
            <a:lvl1pPr algn="l">
              <a:defRPr sz="1051" i="1">
                <a:solidFill>
                  <a:schemeClr val="tx1"/>
                </a:solidFill>
              </a:defRPr>
            </a:lvl1pPr>
          </a:lstStyle>
          <a:p>
            <a:r>
              <a:rPr lang="en-US"/>
              <a:t>MAY 18 2021, PRESENTED BY COLIN CONRAD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31126" y="6400804"/>
            <a:ext cx="1022684" cy="365125"/>
          </a:xfrm>
        </p:spPr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365760"/>
          </a:xfrm>
          <a:prstGeom prst="rect">
            <a:avLst/>
          </a:prstGeom>
          <a:gradFill flip="none" rotWithShape="1">
            <a:gsLst>
              <a:gs pos="25000">
                <a:schemeClr val="bg2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1"/>
          </a:p>
        </p:txBody>
      </p:sp>
    </p:spTree>
    <p:extLst>
      <p:ext uri="{BB962C8B-B14F-4D97-AF65-F5344CB8AC3E}">
        <p14:creationId xmlns:p14="http://schemas.microsoft.com/office/powerpoint/2010/main" val="19761288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19200" y="5"/>
            <a:ext cx="10134600" cy="1007979"/>
          </a:xfrm>
        </p:spPr>
        <p:txBody>
          <a:bodyPr anchor="b" anchorCtr="0">
            <a:no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207008"/>
            <a:ext cx="10134600" cy="4800600"/>
          </a:xfrm>
        </p:spPr>
        <p:txBody>
          <a:bodyPr>
            <a:noAutofit/>
          </a:bodyPr>
          <a:lstStyle>
            <a:lvl1pPr>
              <a:lnSpc>
                <a:spcPts val="3000"/>
              </a:lnSpc>
              <a:defRPr sz="2400"/>
            </a:lvl1pPr>
            <a:lvl2pPr>
              <a:lnSpc>
                <a:spcPts val="3000"/>
              </a:lnSpc>
              <a:defRPr sz="2400"/>
            </a:lvl2pPr>
            <a:lvl3pPr>
              <a:lnSpc>
                <a:spcPts val="3000"/>
              </a:lnSpc>
              <a:defRPr sz="2400"/>
            </a:lvl3pPr>
            <a:lvl4pPr>
              <a:lnSpc>
                <a:spcPts val="3000"/>
              </a:lnSpc>
              <a:defRPr sz="2400"/>
            </a:lvl4pPr>
            <a:lvl5pPr>
              <a:lnSpc>
                <a:spcPts val="3000"/>
              </a:lnSpc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9453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19200" y="5"/>
            <a:ext cx="10134600" cy="954505"/>
          </a:xfrm>
        </p:spPr>
        <p:txBody>
          <a:bodyPr anchor="b">
            <a:no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CA" dirty="0"/>
              <a:t>Header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077200" y="1411711"/>
            <a:ext cx="4114800" cy="4531895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400"/>
            </a:lvl1pPr>
            <a:lvl2pPr marL="342891" indent="0">
              <a:buNone/>
              <a:defRPr sz="2100"/>
            </a:lvl2pPr>
            <a:lvl3pPr marL="685783" indent="0">
              <a:buNone/>
              <a:defRPr sz="1800"/>
            </a:lvl3pPr>
            <a:lvl4pPr marL="1028674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1" indent="0">
              <a:buNone/>
              <a:defRPr sz="15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5" y="1411714"/>
            <a:ext cx="6272463" cy="4530129"/>
          </a:xfrm>
        </p:spPr>
        <p:txBody>
          <a:bodyPr>
            <a:noAutofit/>
          </a:bodyPr>
          <a:lstStyle>
            <a:lvl1pPr marL="257168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400"/>
            </a:lvl1pPr>
            <a:lvl2pPr marL="600060" indent="-257168">
              <a:lnSpc>
                <a:spcPts val="2800"/>
              </a:lnSpc>
              <a:spcAft>
                <a:spcPts val="0"/>
              </a:spcAft>
              <a:buFont typeface="Courier New" panose="02070309020205020404" pitchFamily="49" charset="0"/>
              <a:buChar char="o"/>
              <a:defRPr sz="2400"/>
            </a:lvl2pPr>
            <a:lvl3pPr marL="942951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-"/>
              <a:defRPr sz="2400"/>
            </a:lvl3pPr>
            <a:lvl4pPr marL="1285843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400"/>
            </a:lvl4pPr>
            <a:lvl5pPr marL="1628734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400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5191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8077199" y="5"/>
            <a:ext cx="4114800" cy="3154363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7"/>
          </p:nvPr>
        </p:nvSpPr>
        <p:spPr>
          <a:xfrm>
            <a:off x="8077200" y="3154369"/>
            <a:ext cx="4114800" cy="3154363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219200" y="5"/>
            <a:ext cx="10134600" cy="954505"/>
          </a:xfrm>
        </p:spPr>
        <p:txBody>
          <a:bodyPr anchor="b">
            <a:no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CA" dirty="0"/>
              <a:t>Header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5" y="1411714"/>
            <a:ext cx="6272463" cy="4530129"/>
          </a:xfrm>
        </p:spPr>
        <p:txBody>
          <a:bodyPr>
            <a:noAutofit/>
          </a:bodyPr>
          <a:lstStyle>
            <a:lvl1pPr marL="257168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400"/>
            </a:lvl1pPr>
            <a:lvl2pPr marL="600060" indent="-257168">
              <a:lnSpc>
                <a:spcPts val="2800"/>
              </a:lnSpc>
              <a:spcAft>
                <a:spcPts val="0"/>
              </a:spcAft>
              <a:buFont typeface="Courier New" panose="02070309020205020404" pitchFamily="49" charset="0"/>
              <a:buChar char="o"/>
              <a:defRPr sz="2400"/>
            </a:lvl2pPr>
            <a:lvl3pPr marL="942951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-"/>
              <a:defRPr sz="2400"/>
            </a:lvl3pPr>
            <a:lvl4pPr marL="1285843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400"/>
            </a:lvl4pPr>
            <a:lvl5pPr marL="1628734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400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4821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646237" y="0"/>
            <a:ext cx="9707563" cy="711200"/>
          </a:xfrm>
        </p:spPr>
        <p:txBody>
          <a:bodyPr anchor="b" anchorCtr="0">
            <a:noAutofit/>
          </a:bodyPr>
          <a:lstStyle>
            <a:lvl1pPr marL="0" indent="0">
              <a:buFontTx/>
              <a:buNone/>
              <a:defRPr sz="28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1645747" y="807461"/>
            <a:ext cx="9708063" cy="806193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4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DESCRIPTIVE LINE OF COPY</a:t>
            </a:r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0" y="1828800"/>
            <a:ext cx="4059936" cy="41148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7"/>
          </p:nvPr>
        </p:nvSpPr>
        <p:spPr>
          <a:xfrm>
            <a:off x="4059936" y="1828800"/>
            <a:ext cx="4059936" cy="41148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8"/>
          </p:nvPr>
        </p:nvSpPr>
        <p:spPr>
          <a:xfrm>
            <a:off x="8119872" y="1828800"/>
            <a:ext cx="4072128" cy="41148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3060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45737" y="0"/>
            <a:ext cx="9708064" cy="711200"/>
          </a:xfrm>
        </p:spPr>
        <p:txBody>
          <a:bodyPr anchor="b">
            <a:noAutofit/>
          </a:bodyPr>
          <a:lstStyle>
            <a:lvl1pPr>
              <a:defRPr sz="2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645736" y="807461"/>
            <a:ext cx="9708064" cy="80619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 dirty="0"/>
              <a:t>DESCRIPTIVE LINE OF TEXT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0" y="1828800"/>
            <a:ext cx="12192000" cy="41148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19344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Ful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12192000" cy="630936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45737" y="0"/>
            <a:ext cx="9708064" cy="711200"/>
          </a:xfrm>
        </p:spPr>
        <p:txBody>
          <a:bodyPr anchor="b">
            <a:noAutofit/>
          </a:bodyPr>
          <a:lstStyle>
            <a:lvl1pPr>
              <a:defRPr sz="2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645736" y="807461"/>
            <a:ext cx="9708064" cy="80619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 dirty="0"/>
              <a:t>DESCRIPTIVE LINE OF TEXT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892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553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217920"/>
            <a:ext cx="12192000" cy="640080"/>
          </a:xfrm>
          <a:prstGeom prst="rect">
            <a:avLst/>
          </a:prstGeom>
          <a:gradFill flip="none" rotWithShape="1">
            <a:gsLst>
              <a:gs pos="25000">
                <a:schemeClr val="accent4"/>
              </a:gs>
              <a:gs pos="100000">
                <a:srgbClr val="6F006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57748-2007-7E4E-BE6E-DA5E3EB5812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6126480"/>
            <a:ext cx="12192000" cy="4572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25000">
                <a:schemeClr val="tx2"/>
              </a:gs>
              <a:gs pos="100000">
                <a:schemeClr val="tx2">
                  <a:lumMod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12" name="AutoShape 26"/>
          <p:cNvSpPr>
            <a:spLocks noChangeAspect="1" noChangeArrowheads="1" noTextEdit="1"/>
          </p:cNvSpPr>
          <p:nvPr userDrawn="1"/>
        </p:nvSpPr>
        <p:spPr bwMode="auto">
          <a:xfrm>
            <a:off x="8511267" y="-651156"/>
            <a:ext cx="4135191" cy="482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351"/>
          </a:p>
        </p:txBody>
      </p:sp>
      <p:sp>
        <p:nvSpPr>
          <p:cNvPr id="16" name="Slide Number Placeholder 46"/>
          <p:cNvSpPr txBox="1">
            <a:spLocks/>
          </p:cNvSpPr>
          <p:nvPr userDrawn="1"/>
        </p:nvSpPr>
        <p:spPr>
          <a:xfrm>
            <a:off x="10331126" y="6400800"/>
            <a:ext cx="1022684" cy="3657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BBA2BBE-D6E6-4BE2-A029-E4C4FCB9ADED}" type="slidenum">
              <a:rPr lang="en-US" sz="1051" smtClean="0"/>
              <a:pPr/>
              <a:t>‹#›</a:t>
            </a:fld>
            <a:endParaRPr lang="en-US" sz="1051" dirty="0"/>
          </a:p>
        </p:txBody>
      </p:sp>
      <p:grpSp>
        <p:nvGrpSpPr>
          <p:cNvPr id="39" name="Group 35"/>
          <p:cNvGrpSpPr>
            <a:grpSpLocks noChangeAspect="1"/>
          </p:cNvGrpSpPr>
          <p:nvPr userDrawn="1"/>
        </p:nvGrpSpPr>
        <p:grpSpPr bwMode="auto">
          <a:xfrm>
            <a:off x="1384301" y="4976813"/>
            <a:ext cx="2200275" cy="538162"/>
            <a:chOff x="654" y="3135"/>
            <a:chExt cx="1386" cy="339"/>
          </a:xfrm>
        </p:grpSpPr>
        <p:sp>
          <p:nvSpPr>
            <p:cNvPr id="40" name="AutoShape 34"/>
            <p:cNvSpPr>
              <a:spLocks noChangeAspect="1" noChangeArrowheads="1" noTextEdit="1"/>
            </p:cNvSpPr>
            <p:nvPr userDrawn="1"/>
          </p:nvSpPr>
          <p:spPr bwMode="auto">
            <a:xfrm>
              <a:off x="654" y="3135"/>
              <a:ext cx="1386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6"/>
            <p:cNvSpPr>
              <a:spLocks noEditPoints="1"/>
            </p:cNvSpPr>
            <p:nvPr userDrawn="1"/>
          </p:nvSpPr>
          <p:spPr bwMode="auto">
            <a:xfrm>
              <a:off x="654" y="3135"/>
              <a:ext cx="289" cy="339"/>
            </a:xfrm>
            <a:custGeom>
              <a:avLst/>
              <a:gdLst>
                <a:gd name="T0" fmla="*/ 0 w 156"/>
                <a:gd name="T1" fmla="*/ 0 h 182"/>
                <a:gd name="T2" fmla="*/ 81 w 156"/>
                <a:gd name="T3" fmla="*/ 180 h 182"/>
                <a:gd name="T4" fmla="*/ 25 w 156"/>
                <a:gd name="T5" fmla="*/ 122 h 182"/>
                <a:gd name="T6" fmla="*/ 131 w 156"/>
                <a:gd name="T7" fmla="*/ 122 h 182"/>
                <a:gd name="T8" fmla="*/ 8 w 156"/>
                <a:gd name="T9" fmla="*/ 22 h 182"/>
                <a:gd name="T10" fmla="*/ 128 w 156"/>
                <a:gd name="T11" fmla="*/ 81 h 182"/>
                <a:gd name="T12" fmla="*/ 102 w 156"/>
                <a:gd name="T13" fmla="*/ 90 h 182"/>
                <a:gd name="T14" fmla="*/ 118 w 156"/>
                <a:gd name="T15" fmla="*/ 96 h 182"/>
                <a:gd name="T16" fmla="*/ 96 w 156"/>
                <a:gd name="T17" fmla="*/ 98 h 182"/>
                <a:gd name="T18" fmla="*/ 109 w 156"/>
                <a:gd name="T19" fmla="*/ 108 h 182"/>
                <a:gd name="T20" fmla="*/ 92 w 156"/>
                <a:gd name="T21" fmla="*/ 113 h 182"/>
                <a:gd name="T22" fmla="*/ 93 w 156"/>
                <a:gd name="T23" fmla="*/ 123 h 182"/>
                <a:gd name="T24" fmla="*/ 83 w 156"/>
                <a:gd name="T25" fmla="*/ 127 h 182"/>
                <a:gd name="T26" fmla="*/ 97 w 156"/>
                <a:gd name="T27" fmla="*/ 137 h 182"/>
                <a:gd name="T28" fmla="*/ 82 w 156"/>
                <a:gd name="T29" fmla="*/ 149 h 182"/>
                <a:gd name="T30" fmla="*/ 76 w 156"/>
                <a:gd name="T31" fmla="*/ 140 h 182"/>
                <a:gd name="T32" fmla="*/ 59 w 156"/>
                <a:gd name="T33" fmla="*/ 137 h 182"/>
                <a:gd name="T34" fmla="*/ 64 w 156"/>
                <a:gd name="T35" fmla="*/ 132 h 182"/>
                <a:gd name="T36" fmla="*/ 73 w 156"/>
                <a:gd name="T37" fmla="*/ 103 h 182"/>
                <a:gd name="T38" fmla="*/ 66 w 156"/>
                <a:gd name="T39" fmla="*/ 101 h 182"/>
                <a:gd name="T40" fmla="*/ 49 w 156"/>
                <a:gd name="T41" fmla="*/ 105 h 182"/>
                <a:gd name="T42" fmla="*/ 59 w 156"/>
                <a:gd name="T43" fmla="*/ 98 h 182"/>
                <a:gd name="T44" fmla="*/ 37 w 156"/>
                <a:gd name="T45" fmla="*/ 96 h 182"/>
                <a:gd name="T46" fmla="*/ 54 w 156"/>
                <a:gd name="T47" fmla="*/ 90 h 182"/>
                <a:gd name="T48" fmla="*/ 28 w 156"/>
                <a:gd name="T49" fmla="*/ 81 h 182"/>
                <a:gd name="T50" fmla="*/ 32 w 156"/>
                <a:gd name="T51" fmla="*/ 76 h 182"/>
                <a:gd name="T52" fmla="*/ 47 w 156"/>
                <a:gd name="T53" fmla="*/ 65 h 182"/>
                <a:gd name="T54" fmla="*/ 22 w 156"/>
                <a:gd name="T55" fmla="*/ 51 h 182"/>
                <a:gd name="T56" fmla="*/ 26 w 156"/>
                <a:gd name="T57" fmla="*/ 47 h 182"/>
                <a:gd name="T58" fmla="*/ 42 w 156"/>
                <a:gd name="T59" fmla="*/ 37 h 182"/>
                <a:gd name="T60" fmla="*/ 18 w 156"/>
                <a:gd name="T61" fmla="*/ 18 h 182"/>
                <a:gd name="T62" fmla="*/ 54 w 156"/>
                <a:gd name="T63" fmla="*/ 42 h 182"/>
                <a:gd name="T64" fmla="*/ 73 w 156"/>
                <a:gd name="T65" fmla="*/ 62 h 182"/>
                <a:gd name="T66" fmla="*/ 84 w 156"/>
                <a:gd name="T67" fmla="*/ 62 h 182"/>
                <a:gd name="T68" fmla="*/ 99 w 156"/>
                <a:gd name="T69" fmla="*/ 28 h 182"/>
                <a:gd name="T70" fmla="*/ 139 w 156"/>
                <a:gd name="T71" fmla="*/ 18 h 182"/>
                <a:gd name="T72" fmla="*/ 125 w 156"/>
                <a:gd name="T73" fmla="*/ 40 h 182"/>
                <a:gd name="T74" fmla="*/ 111 w 156"/>
                <a:gd name="T75" fmla="*/ 51 h 182"/>
                <a:gd name="T76" fmla="*/ 134 w 156"/>
                <a:gd name="T77" fmla="*/ 51 h 182"/>
                <a:gd name="T78" fmla="*/ 120 w 156"/>
                <a:gd name="T79" fmla="*/ 69 h 182"/>
                <a:gd name="T80" fmla="*/ 105 w 156"/>
                <a:gd name="T81" fmla="*/ 79 h 182"/>
                <a:gd name="T82" fmla="*/ 78 w 156"/>
                <a:gd name="T83" fmla="*/ 64 h 182"/>
                <a:gd name="T84" fmla="*/ 66 w 156"/>
                <a:gd name="T85" fmla="*/ 56 h 182"/>
                <a:gd name="T86" fmla="*/ 66 w 156"/>
                <a:gd name="T87" fmla="*/ 38 h 182"/>
                <a:gd name="T88" fmla="*/ 59 w 156"/>
                <a:gd name="T89" fmla="*/ 36 h 182"/>
                <a:gd name="T90" fmla="*/ 75 w 156"/>
                <a:gd name="T91" fmla="*/ 28 h 182"/>
                <a:gd name="T92" fmla="*/ 94 w 156"/>
                <a:gd name="T93" fmla="*/ 28 h 182"/>
                <a:gd name="T94" fmla="*/ 92 w 156"/>
                <a:gd name="T95" fmla="*/ 44 h 182"/>
                <a:gd name="T96" fmla="*/ 89 w 156"/>
                <a:gd name="T97" fmla="*/ 56 h 182"/>
                <a:gd name="T98" fmla="*/ 73 w 156"/>
                <a:gd name="T99" fmla="*/ 31 h 182"/>
                <a:gd name="T100" fmla="*/ 73 w 156"/>
                <a:gd name="T101" fmla="*/ 3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6" h="182">
                  <a:moveTo>
                    <a:pt x="75" y="180"/>
                  </a:moveTo>
                  <a:cubicBezTo>
                    <a:pt x="50" y="167"/>
                    <a:pt x="32" y="151"/>
                    <a:pt x="18" y="126"/>
                  </a:cubicBezTo>
                  <a:cubicBezTo>
                    <a:pt x="5" y="101"/>
                    <a:pt x="0" y="72"/>
                    <a:pt x="0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4"/>
                    <a:pt x="156" y="14"/>
                    <a:pt x="156" y="14"/>
                  </a:cubicBezTo>
                  <a:cubicBezTo>
                    <a:pt x="156" y="72"/>
                    <a:pt x="151" y="101"/>
                    <a:pt x="138" y="126"/>
                  </a:cubicBezTo>
                  <a:cubicBezTo>
                    <a:pt x="124" y="151"/>
                    <a:pt x="105" y="167"/>
                    <a:pt x="81" y="180"/>
                  </a:cubicBezTo>
                  <a:cubicBezTo>
                    <a:pt x="78" y="182"/>
                    <a:pt x="78" y="182"/>
                    <a:pt x="78" y="182"/>
                  </a:cubicBezTo>
                  <a:lnTo>
                    <a:pt x="75" y="180"/>
                  </a:lnTo>
                  <a:close/>
                  <a:moveTo>
                    <a:pt x="8" y="22"/>
                  </a:moveTo>
                  <a:cubicBezTo>
                    <a:pt x="8" y="77"/>
                    <a:pt x="15" y="102"/>
                    <a:pt x="25" y="122"/>
                  </a:cubicBezTo>
                  <a:cubicBezTo>
                    <a:pt x="36" y="144"/>
                    <a:pt x="50" y="156"/>
                    <a:pt x="76" y="172"/>
                  </a:cubicBezTo>
                  <a:cubicBezTo>
                    <a:pt x="78" y="174"/>
                    <a:pt x="78" y="174"/>
                    <a:pt x="78" y="174"/>
                  </a:cubicBezTo>
                  <a:cubicBezTo>
                    <a:pt x="80" y="172"/>
                    <a:pt x="80" y="172"/>
                    <a:pt x="80" y="172"/>
                  </a:cubicBezTo>
                  <a:cubicBezTo>
                    <a:pt x="106" y="156"/>
                    <a:pt x="120" y="144"/>
                    <a:pt x="131" y="122"/>
                  </a:cubicBezTo>
                  <a:cubicBezTo>
                    <a:pt x="141" y="102"/>
                    <a:pt x="148" y="77"/>
                    <a:pt x="148" y="22"/>
                  </a:cubicBezTo>
                  <a:cubicBezTo>
                    <a:pt x="148" y="7"/>
                    <a:pt x="148" y="7"/>
                    <a:pt x="148" y="7"/>
                  </a:cubicBezTo>
                  <a:cubicBezTo>
                    <a:pt x="8" y="7"/>
                    <a:pt x="8" y="7"/>
                    <a:pt x="8" y="7"/>
                  </a:cubicBezTo>
                  <a:lnTo>
                    <a:pt x="8" y="22"/>
                  </a:lnTo>
                  <a:close/>
                  <a:moveTo>
                    <a:pt x="105" y="79"/>
                  </a:moveTo>
                  <a:cubicBezTo>
                    <a:pt x="107" y="81"/>
                    <a:pt x="111" y="83"/>
                    <a:pt x="116" y="83"/>
                  </a:cubicBezTo>
                  <a:cubicBezTo>
                    <a:pt x="122" y="83"/>
                    <a:pt x="128" y="81"/>
                    <a:pt x="128" y="81"/>
                  </a:cubicBezTo>
                  <a:cubicBezTo>
                    <a:pt x="128" y="81"/>
                    <a:pt x="128" y="81"/>
                    <a:pt x="128" y="81"/>
                  </a:cubicBezTo>
                  <a:cubicBezTo>
                    <a:pt x="128" y="85"/>
                    <a:pt x="123" y="88"/>
                    <a:pt x="120" y="90"/>
                  </a:cubicBezTo>
                  <a:cubicBezTo>
                    <a:pt x="117" y="91"/>
                    <a:pt x="114" y="91"/>
                    <a:pt x="111" y="91"/>
                  </a:cubicBezTo>
                  <a:cubicBezTo>
                    <a:pt x="108" y="91"/>
                    <a:pt x="103" y="90"/>
                    <a:pt x="102" y="90"/>
                  </a:cubicBezTo>
                  <a:cubicBezTo>
                    <a:pt x="102" y="90"/>
                    <a:pt x="102" y="90"/>
                    <a:pt x="102" y="90"/>
                  </a:cubicBezTo>
                  <a:cubicBezTo>
                    <a:pt x="103" y="93"/>
                    <a:pt x="107" y="94"/>
                    <a:pt x="109" y="95"/>
                  </a:cubicBezTo>
                  <a:cubicBezTo>
                    <a:pt x="112" y="96"/>
                    <a:pt x="114" y="96"/>
                    <a:pt x="115" y="96"/>
                  </a:cubicBezTo>
                  <a:cubicBezTo>
                    <a:pt x="116" y="96"/>
                    <a:pt x="118" y="96"/>
                    <a:pt x="118" y="96"/>
                  </a:cubicBezTo>
                  <a:cubicBezTo>
                    <a:pt x="118" y="96"/>
                    <a:pt x="118" y="96"/>
                    <a:pt x="118" y="96"/>
                  </a:cubicBezTo>
                  <a:cubicBezTo>
                    <a:pt x="118" y="96"/>
                    <a:pt x="117" y="98"/>
                    <a:pt x="114" y="100"/>
                  </a:cubicBezTo>
                  <a:cubicBezTo>
                    <a:pt x="111" y="101"/>
                    <a:pt x="108" y="102"/>
                    <a:pt x="106" y="102"/>
                  </a:cubicBezTo>
                  <a:cubicBezTo>
                    <a:pt x="102" y="102"/>
                    <a:pt x="99" y="101"/>
                    <a:pt x="96" y="98"/>
                  </a:cubicBezTo>
                  <a:cubicBezTo>
                    <a:pt x="96" y="98"/>
                    <a:pt x="96" y="98"/>
                    <a:pt x="96" y="98"/>
                  </a:cubicBezTo>
                  <a:cubicBezTo>
                    <a:pt x="96" y="101"/>
                    <a:pt x="100" y="107"/>
                    <a:pt x="104" y="107"/>
                  </a:cubicBezTo>
                  <a:cubicBezTo>
                    <a:pt x="105" y="107"/>
                    <a:pt x="107" y="107"/>
                    <a:pt x="107" y="105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107" y="105"/>
                    <a:pt x="109" y="106"/>
                    <a:pt x="109" y="108"/>
                  </a:cubicBezTo>
                  <a:cubicBezTo>
                    <a:pt x="109" y="110"/>
                    <a:pt x="107" y="113"/>
                    <a:pt x="103" y="113"/>
                  </a:cubicBezTo>
                  <a:cubicBezTo>
                    <a:pt x="95" y="113"/>
                    <a:pt x="91" y="105"/>
                    <a:pt x="90" y="101"/>
                  </a:cubicBezTo>
                  <a:cubicBezTo>
                    <a:pt x="89" y="101"/>
                    <a:pt x="89" y="101"/>
                    <a:pt x="89" y="101"/>
                  </a:cubicBezTo>
                  <a:cubicBezTo>
                    <a:pt x="89" y="108"/>
                    <a:pt x="92" y="113"/>
                    <a:pt x="92" y="113"/>
                  </a:cubicBezTo>
                  <a:cubicBezTo>
                    <a:pt x="92" y="114"/>
                    <a:pt x="92" y="114"/>
                    <a:pt x="92" y="114"/>
                  </a:cubicBezTo>
                  <a:cubicBezTo>
                    <a:pt x="88" y="112"/>
                    <a:pt x="84" y="108"/>
                    <a:pt x="83" y="103"/>
                  </a:cubicBezTo>
                  <a:cubicBezTo>
                    <a:pt x="83" y="103"/>
                    <a:pt x="83" y="103"/>
                    <a:pt x="83" y="103"/>
                  </a:cubicBezTo>
                  <a:cubicBezTo>
                    <a:pt x="83" y="118"/>
                    <a:pt x="87" y="123"/>
                    <a:pt x="93" y="123"/>
                  </a:cubicBezTo>
                  <a:cubicBezTo>
                    <a:pt x="98" y="123"/>
                    <a:pt x="100" y="120"/>
                    <a:pt x="100" y="120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100" y="129"/>
                    <a:pt x="96" y="132"/>
                    <a:pt x="92" y="132"/>
                  </a:cubicBezTo>
                  <a:cubicBezTo>
                    <a:pt x="88" y="132"/>
                    <a:pt x="85" y="130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32"/>
                    <a:pt x="85" y="138"/>
                    <a:pt x="92" y="138"/>
                  </a:cubicBezTo>
                  <a:cubicBezTo>
                    <a:pt x="95" y="138"/>
                    <a:pt x="96" y="137"/>
                    <a:pt x="96" y="137"/>
                  </a:cubicBezTo>
                  <a:cubicBezTo>
                    <a:pt x="97" y="137"/>
                    <a:pt x="97" y="137"/>
                    <a:pt x="97" y="137"/>
                  </a:cubicBezTo>
                  <a:cubicBezTo>
                    <a:pt x="97" y="142"/>
                    <a:pt x="94" y="146"/>
                    <a:pt x="89" y="146"/>
                  </a:cubicBezTo>
                  <a:cubicBezTo>
                    <a:pt x="85" y="146"/>
                    <a:pt x="82" y="142"/>
                    <a:pt x="81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82" y="145"/>
                    <a:pt x="82" y="149"/>
                  </a:cubicBezTo>
                  <a:cubicBezTo>
                    <a:pt x="82" y="153"/>
                    <a:pt x="80" y="157"/>
                    <a:pt x="78" y="159"/>
                  </a:cubicBezTo>
                  <a:cubicBezTo>
                    <a:pt x="78" y="159"/>
                    <a:pt x="78" y="159"/>
                    <a:pt x="78" y="159"/>
                  </a:cubicBezTo>
                  <a:cubicBezTo>
                    <a:pt x="76" y="157"/>
                    <a:pt x="74" y="153"/>
                    <a:pt x="74" y="149"/>
                  </a:cubicBezTo>
                  <a:cubicBezTo>
                    <a:pt x="74" y="145"/>
                    <a:pt x="76" y="140"/>
                    <a:pt x="76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2"/>
                    <a:pt x="71" y="146"/>
                    <a:pt x="67" y="146"/>
                  </a:cubicBezTo>
                  <a:cubicBezTo>
                    <a:pt x="62" y="146"/>
                    <a:pt x="59" y="142"/>
                    <a:pt x="59" y="137"/>
                  </a:cubicBezTo>
                  <a:cubicBezTo>
                    <a:pt x="59" y="137"/>
                    <a:pt x="59" y="137"/>
                    <a:pt x="59" y="137"/>
                  </a:cubicBezTo>
                  <a:cubicBezTo>
                    <a:pt x="59" y="137"/>
                    <a:pt x="61" y="138"/>
                    <a:pt x="64" y="138"/>
                  </a:cubicBezTo>
                  <a:cubicBezTo>
                    <a:pt x="71" y="138"/>
                    <a:pt x="73" y="132"/>
                    <a:pt x="73" y="127"/>
                  </a:cubicBezTo>
                  <a:cubicBezTo>
                    <a:pt x="73" y="127"/>
                    <a:pt x="73" y="127"/>
                    <a:pt x="73" y="127"/>
                  </a:cubicBezTo>
                  <a:cubicBezTo>
                    <a:pt x="71" y="130"/>
                    <a:pt x="68" y="132"/>
                    <a:pt x="64" y="132"/>
                  </a:cubicBezTo>
                  <a:cubicBezTo>
                    <a:pt x="60" y="132"/>
                    <a:pt x="55" y="129"/>
                    <a:pt x="55" y="120"/>
                  </a:cubicBezTo>
                  <a:cubicBezTo>
                    <a:pt x="56" y="120"/>
                    <a:pt x="56" y="120"/>
                    <a:pt x="56" y="120"/>
                  </a:cubicBezTo>
                  <a:cubicBezTo>
                    <a:pt x="56" y="120"/>
                    <a:pt x="58" y="123"/>
                    <a:pt x="63" y="123"/>
                  </a:cubicBezTo>
                  <a:cubicBezTo>
                    <a:pt x="69" y="123"/>
                    <a:pt x="73" y="118"/>
                    <a:pt x="73" y="103"/>
                  </a:cubicBezTo>
                  <a:cubicBezTo>
                    <a:pt x="73" y="103"/>
                    <a:pt x="73" y="103"/>
                    <a:pt x="73" y="103"/>
                  </a:cubicBezTo>
                  <a:cubicBezTo>
                    <a:pt x="72" y="108"/>
                    <a:pt x="68" y="112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4" y="113"/>
                    <a:pt x="66" y="108"/>
                    <a:pt x="66" y="101"/>
                  </a:cubicBezTo>
                  <a:cubicBezTo>
                    <a:pt x="66" y="101"/>
                    <a:pt x="66" y="101"/>
                    <a:pt x="66" y="101"/>
                  </a:cubicBezTo>
                  <a:cubicBezTo>
                    <a:pt x="65" y="105"/>
                    <a:pt x="61" y="113"/>
                    <a:pt x="53" y="113"/>
                  </a:cubicBezTo>
                  <a:cubicBezTo>
                    <a:pt x="49" y="113"/>
                    <a:pt x="47" y="110"/>
                    <a:pt x="47" y="108"/>
                  </a:cubicBezTo>
                  <a:cubicBezTo>
                    <a:pt x="47" y="106"/>
                    <a:pt x="49" y="105"/>
                    <a:pt x="49" y="105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9" y="107"/>
                    <a:pt x="50" y="107"/>
                    <a:pt x="52" y="107"/>
                  </a:cubicBezTo>
                  <a:cubicBezTo>
                    <a:pt x="56" y="107"/>
                    <a:pt x="59" y="101"/>
                    <a:pt x="60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57" y="101"/>
                    <a:pt x="54" y="102"/>
                    <a:pt x="50" y="102"/>
                  </a:cubicBezTo>
                  <a:cubicBezTo>
                    <a:pt x="48" y="102"/>
                    <a:pt x="45" y="101"/>
                    <a:pt x="42" y="100"/>
                  </a:cubicBezTo>
                  <a:cubicBezTo>
                    <a:pt x="39" y="98"/>
                    <a:pt x="37" y="96"/>
                    <a:pt x="37" y="96"/>
                  </a:cubicBezTo>
                  <a:cubicBezTo>
                    <a:pt x="37" y="96"/>
                    <a:pt x="37" y="96"/>
                    <a:pt x="37" y="96"/>
                  </a:cubicBezTo>
                  <a:cubicBezTo>
                    <a:pt x="37" y="96"/>
                    <a:pt x="40" y="96"/>
                    <a:pt x="41" y="96"/>
                  </a:cubicBezTo>
                  <a:cubicBezTo>
                    <a:pt x="42" y="96"/>
                    <a:pt x="44" y="96"/>
                    <a:pt x="47" y="95"/>
                  </a:cubicBezTo>
                  <a:cubicBezTo>
                    <a:pt x="49" y="94"/>
                    <a:pt x="52" y="93"/>
                    <a:pt x="54" y="90"/>
                  </a:cubicBezTo>
                  <a:cubicBezTo>
                    <a:pt x="54" y="90"/>
                    <a:pt x="54" y="90"/>
                    <a:pt x="54" y="90"/>
                  </a:cubicBezTo>
                  <a:cubicBezTo>
                    <a:pt x="52" y="90"/>
                    <a:pt x="48" y="91"/>
                    <a:pt x="45" y="91"/>
                  </a:cubicBezTo>
                  <a:cubicBezTo>
                    <a:pt x="42" y="91"/>
                    <a:pt x="39" y="91"/>
                    <a:pt x="36" y="90"/>
                  </a:cubicBezTo>
                  <a:cubicBezTo>
                    <a:pt x="33" y="88"/>
                    <a:pt x="28" y="85"/>
                    <a:pt x="28" y="81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81"/>
                    <a:pt x="34" y="83"/>
                    <a:pt x="39" y="83"/>
                  </a:cubicBezTo>
                  <a:cubicBezTo>
                    <a:pt x="45" y="83"/>
                    <a:pt x="49" y="81"/>
                    <a:pt x="51" y="79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41" y="79"/>
                    <a:pt x="35" y="77"/>
                    <a:pt x="32" y="76"/>
                  </a:cubicBezTo>
                  <a:cubicBezTo>
                    <a:pt x="28" y="75"/>
                    <a:pt x="24" y="72"/>
                    <a:pt x="24" y="66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4" y="66"/>
                    <a:pt x="28" y="69"/>
                    <a:pt x="36" y="69"/>
                  </a:cubicBezTo>
                  <a:cubicBezTo>
                    <a:pt x="42" y="69"/>
                    <a:pt x="45" y="67"/>
                    <a:pt x="47" y="65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39" y="65"/>
                    <a:pt x="33" y="64"/>
                    <a:pt x="29" y="62"/>
                  </a:cubicBezTo>
                  <a:cubicBezTo>
                    <a:pt x="25" y="60"/>
                    <a:pt x="22" y="56"/>
                    <a:pt x="22" y="51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1"/>
                    <a:pt x="26" y="54"/>
                    <a:pt x="34" y="54"/>
                  </a:cubicBezTo>
                  <a:cubicBezTo>
                    <a:pt x="39" y="54"/>
                    <a:pt x="43" y="53"/>
                    <a:pt x="44" y="51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36" y="51"/>
                    <a:pt x="30" y="50"/>
                    <a:pt x="26" y="47"/>
                  </a:cubicBezTo>
                  <a:cubicBezTo>
                    <a:pt x="22" y="45"/>
                    <a:pt x="19" y="42"/>
                    <a:pt x="19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7"/>
                    <a:pt x="24" y="40"/>
                    <a:pt x="31" y="40"/>
                  </a:cubicBezTo>
                  <a:cubicBezTo>
                    <a:pt x="37" y="40"/>
                    <a:pt x="41" y="38"/>
                    <a:pt x="42" y="37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34" y="36"/>
                    <a:pt x="28" y="35"/>
                    <a:pt x="24" y="33"/>
                  </a:cubicBezTo>
                  <a:cubicBezTo>
                    <a:pt x="20" y="31"/>
                    <a:pt x="17" y="28"/>
                    <a:pt x="17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25" y="24"/>
                    <a:pt x="31" y="25"/>
                    <a:pt x="37" y="25"/>
                  </a:cubicBezTo>
                  <a:cubicBezTo>
                    <a:pt x="45" y="25"/>
                    <a:pt x="50" y="24"/>
                    <a:pt x="53" y="24"/>
                  </a:cubicBezTo>
                  <a:cubicBezTo>
                    <a:pt x="55" y="24"/>
                    <a:pt x="57" y="25"/>
                    <a:pt x="57" y="28"/>
                  </a:cubicBezTo>
                  <a:cubicBezTo>
                    <a:pt x="57" y="31"/>
                    <a:pt x="54" y="35"/>
                    <a:pt x="54" y="42"/>
                  </a:cubicBezTo>
                  <a:cubicBezTo>
                    <a:pt x="54" y="53"/>
                    <a:pt x="59" y="59"/>
                    <a:pt x="65" y="59"/>
                  </a:cubicBezTo>
                  <a:cubicBezTo>
                    <a:pt x="65" y="59"/>
                    <a:pt x="66" y="62"/>
                    <a:pt x="70" y="62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4" y="67"/>
                    <a:pt x="78" y="69"/>
                    <a:pt x="78" y="69"/>
                  </a:cubicBezTo>
                  <a:cubicBezTo>
                    <a:pt x="78" y="69"/>
                    <a:pt x="78" y="69"/>
                    <a:pt x="78" y="69"/>
                  </a:cubicBezTo>
                  <a:cubicBezTo>
                    <a:pt x="78" y="69"/>
                    <a:pt x="82" y="67"/>
                    <a:pt x="83" y="62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2"/>
                    <a:pt x="84" y="62"/>
                    <a:pt x="86" y="62"/>
                  </a:cubicBezTo>
                  <a:cubicBezTo>
                    <a:pt x="90" y="62"/>
                    <a:pt x="91" y="59"/>
                    <a:pt x="91" y="59"/>
                  </a:cubicBezTo>
                  <a:cubicBezTo>
                    <a:pt x="97" y="59"/>
                    <a:pt x="102" y="53"/>
                    <a:pt x="102" y="42"/>
                  </a:cubicBezTo>
                  <a:cubicBezTo>
                    <a:pt x="102" y="35"/>
                    <a:pt x="99" y="31"/>
                    <a:pt x="99" y="28"/>
                  </a:cubicBezTo>
                  <a:cubicBezTo>
                    <a:pt x="99" y="25"/>
                    <a:pt x="101" y="24"/>
                    <a:pt x="103" y="24"/>
                  </a:cubicBezTo>
                  <a:cubicBezTo>
                    <a:pt x="105" y="24"/>
                    <a:pt x="111" y="25"/>
                    <a:pt x="119" y="25"/>
                  </a:cubicBezTo>
                  <a:cubicBezTo>
                    <a:pt x="125" y="25"/>
                    <a:pt x="131" y="24"/>
                    <a:pt x="138" y="18"/>
                  </a:cubicBezTo>
                  <a:cubicBezTo>
                    <a:pt x="139" y="18"/>
                    <a:pt x="139" y="18"/>
                    <a:pt x="139" y="18"/>
                  </a:cubicBezTo>
                  <a:cubicBezTo>
                    <a:pt x="139" y="28"/>
                    <a:pt x="136" y="31"/>
                    <a:pt x="132" y="33"/>
                  </a:cubicBezTo>
                  <a:cubicBezTo>
                    <a:pt x="128" y="35"/>
                    <a:pt x="122" y="36"/>
                    <a:pt x="114" y="36"/>
                  </a:cubicBezTo>
                  <a:cubicBezTo>
                    <a:pt x="114" y="37"/>
                    <a:pt x="114" y="37"/>
                    <a:pt x="114" y="37"/>
                  </a:cubicBezTo>
                  <a:cubicBezTo>
                    <a:pt x="115" y="38"/>
                    <a:pt x="119" y="40"/>
                    <a:pt x="125" y="40"/>
                  </a:cubicBezTo>
                  <a:cubicBezTo>
                    <a:pt x="132" y="40"/>
                    <a:pt x="136" y="37"/>
                    <a:pt x="136" y="37"/>
                  </a:cubicBezTo>
                  <a:cubicBezTo>
                    <a:pt x="136" y="37"/>
                    <a:pt x="136" y="37"/>
                    <a:pt x="136" y="37"/>
                  </a:cubicBezTo>
                  <a:cubicBezTo>
                    <a:pt x="136" y="42"/>
                    <a:pt x="133" y="45"/>
                    <a:pt x="129" y="47"/>
                  </a:cubicBezTo>
                  <a:cubicBezTo>
                    <a:pt x="125" y="50"/>
                    <a:pt x="120" y="51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53"/>
                    <a:pt x="116" y="54"/>
                    <a:pt x="122" y="54"/>
                  </a:cubicBezTo>
                  <a:cubicBezTo>
                    <a:pt x="130" y="54"/>
                    <a:pt x="134" y="51"/>
                    <a:pt x="134" y="51"/>
                  </a:cubicBezTo>
                  <a:cubicBezTo>
                    <a:pt x="134" y="51"/>
                    <a:pt x="134" y="51"/>
                    <a:pt x="134" y="51"/>
                  </a:cubicBezTo>
                  <a:cubicBezTo>
                    <a:pt x="134" y="56"/>
                    <a:pt x="131" y="60"/>
                    <a:pt x="127" y="62"/>
                  </a:cubicBezTo>
                  <a:cubicBezTo>
                    <a:pt x="123" y="64"/>
                    <a:pt x="117" y="65"/>
                    <a:pt x="109" y="65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11" y="67"/>
                    <a:pt x="114" y="69"/>
                    <a:pt x="120" y="69"/>
                  </a:cubicBezTo>
                  <a:cubicBezTo>
                    <a:pt x="128" y="69"/>
                    <a:pt x="132" y="66"/>
                    <a:pt x="132" y="66"/>
                  </a:cubicBezTo>
                  <a:cubicBezTo>
                    <a:pt x="132" y="66"/>
                    <a:pt x="132" y="66"/>
                    <a:pt x="132" y="66"/>
                  </a:cubicBezTo>
                  <a:cubicBezTo>
                    <a:pt x="132" y="72"/>
                    <a:pt x="128" y="75"/>
                    <a:pt x="124" y="76"/>
                  </a:cubicBezTo>
                  <a:cubicBezTo>
                    <a:pt x="121" y="77"/>
                    <a:pt x="115" y="79"/>
                    <a:pt x="105" y="79"/>
                  </a:cubicBezTo>
                  <a:close/>
                  <a:moveTo>
                    <a:pt x="82" y="55"/>
                  </a:moveTo>
                  <a:cubicBezTo>
                    <a:pt x="81" y="55"/>
                    <a:pt x="81" y="55"/>
                    <a:pt x="81" y="55"/>
                  </a:cubicBezTo>
                  <a:cubicBezTo>
                    <a:pt x="81" y="61"/>
                    <a:pt x="78" y="64"/>
                    <a:pt x="78" y="64"/>
                  </a:cubicBezTo>
                  <a:cubicBezTo>
                    <a:pt x="78" y="64"/>
                    <a:pt x="78" y="64"/>
                    <a:pt x="78" y="64"/>
                  </a:cubicBezTo>
                  <a:cubicBezTo>
                    <a:pt x="78" y="64"/>
                    <a:pt x="74" y="61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3" y="57"/>
                    <a:pt x="72" y="58"/>
                    <a:pt x="70" y="58"/>
                  </a:cubicBezTo>
                  <a:cubicBezTo>
                    <a:pt x="67" y="58"/>
                    <a:pt x="66" y="56"/>
                    <a:pt x="66" y="56"/>
                  </a:cubicBezTo>
                  <a:cubicBezTo>
                    <a:pt x="68" y="52"/>
                    <a:pt x="69" y="50"/>
                    <a:pt x="69" y="48"/>
                  </a:cubicBezTo>
                  <a:cubicBezTo>
                    <a:pt x="70" y="46"/>
                    <a:pt x="71" y="43"/>
                    <a:pt x="71" y="42"/>
                  </a:cubicBezTo>
                  <a:cubicBezTo>
                    <a:pt x="71" y="41"/>
                    <a:pt x="70" y="39"/>
                    <a:pt x="68" y="39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6" y="38"/>
                    <a:pt x="65" y="38"/>
                    <a:pt x="64" y="38"/>
                  </a:cubicBezTo>
                  <a:cubicBezTo>
                    <a:pt x="63" y="38"/>
                    <a:pt x="62" y="38"/>
                    <a:pt x="62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1" y="40"/>
                    <a:pt x="59" y="39"/>
                    <a:pt x="59" y="36"/>
                  </a:cubicBezTo>
                  <a:cubicBezTo>
                    <a:pt x="59" y="35"/>
                    <a:pt x="60" y="34"/>
                    <a:pt x="61" y="33"/>
                  </a:cubicBezTo>
                  <a:cubicBezTo>
                    <a:pt x="62" y="32"/>
                    <a:pt x="66" y="31"/>
                    <a:pt x="69" y="30"/>
                  </a:cubicBezTo>
                  <a:cubicBezTo>
                    <a:pt x="71" y="28"/>
                    <a:pt x="71" y="28"/>
                    <a:pt x="71" y="28"/>
                  </a:cubicBezTo>
                  <a:cubicBezTo>
                    <a:pt x="71" y="28"/>
                    <a:pt x="73" y="28"/>
                    <a:pt x="75" y="28"/>
                  </a:cubicBezTo>
                  <a:cubicBezTo>
                    <a:pt x="80" y="28"/>
                    <a:pt x="86" y="29"/>
                    <a:pt x="88" y="29"/>
                  </a:cubicBezTo>
                  <a:cubicBezTo>
                    <a:pt x="90" y="29"/>
                    <a:pt x="92" y="28"/>
                    <a:pt x="94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4" y="31"/>
                    <a:pt x="92" y="33"/>
                    <a:pt x="87" y="33"/>
                  </a:cubicBezTo>
                  <a:cubicBezTo>
                    <a:pt x="87" y="34"/>
                    <a:pt x="87" y="34"/>
                    <a:pt x="87" y="34"/>
                  </a:cubicBezTo>
                  <a:cubicBezTo>
                    <a:pt x="92" y="34"/>
                    <a:pt x="94" y="36"/>
                    <a:pt x="94" y="40"/>
                  </a:cubicBezTo>
                  <a:cubicBezTo>
                    <a:pt x="94" y="42"/>
                    <a:pt x="93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1" y="42"/>
                    <a:pt x="89" y="42"/>
                  </a:cubicBezTo>
                  <a:cubicBezTo>
                    <a:pt x="88" y="42"/>
                    <a:pt x="87" y="43"/>
                    <a:pt x="87" y="45"/>
                  </a:cubicBezTo>
                  <a:cubicBezTo>
                    <a:pt x="87" y="47"/>
                    <a:pt x="88" y="53"/>
                    <a:pt x="89" y="56"/>
                  </a:cubicBezTo>
                  <a:cubicBezTo>
                    <a:pt x="89" y="56"/>
                    <a:pt x="89" y="58"/>
                    <a:pt x="86" y="58"/>
                  </a:cubicBezTo>
                  <a:cubicBezTo>
                    <a:pt x="84" y="58"/>
                    <a:pt x="83" y="57"/>
                    <a:pt x="82" y="55"/>
                  </a:cubicBezTo>
                  <a:close/>
                  <a:moveTo>
                    <a:pt x="73" y="31"/>
                  </a:moveTo>
                  <a:cubicBezTo>
                    <a:pt x="73" y="31"/>
                    <a:pt x="73" y="31"/>
                    <a:pt x="73" y="31"/>
                  </a:cubicBezTo>
                  <a:cubicBezTo>
                    <a:pt x="73" y="32"/>
                    <a:pt x="74" y="33"/>
                    <a:pt x="76" y="33"/>
                  </a:cubicBezTo>
                  <a:cubicBezTo>
                    <a:pt x="77" y="33"/>
                    <a:pt x="78" y="32"/>
                    <a:pt x="78" y="31"/>
                  </a:cubicBezTo>
                  <a:cubicBezTo>
                    <a:pt x="78" y="31"/>
                    <a:pt x="78" y="31"/>
                    <a:pt x="78" y="31"/>
                  </a:cubicBezTo>
                  <a:lnTo>
                    <a:pt x="73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7"/>
            <p:cNvSpPr>
              <a:spLocks noEditPoints="1"/>
            </p:cNvSpPr>
            <p:nvPr userDrawn="1"/>
          </p:nvSpPr>
          <p:spPr bwMode="auto">
            <a:xfrm>
              <a:off x="993" y="3152"/>
              <a:ext cx="122" cy="119"/>
            </a:xfrm>
            <a:custGeom>
              <a:avLst/>
              <a:gdLst>
                <a:gd name="T0" fmla="*/ 8 w 66"/>
                <a:gd name="T1" fmla="*/ 10 h 64"/>
                <a:gd name="T2" fmla="*/ 2 w 66"/>
                <a:gd name="T3" fmla="*/ 3 h 64"/>
                <a:gd name="T4" fmla="*/ 0 w 66"/>
                <a:gd name="T5" fmla="*/ 3 h 64"/>
                <a:gd name="T6" fmla="*/ 0 w 66"/>
                <a:gd name="T7" fmla="*/ 0 h 64"/>
                <a:gd name="T8" fmla="*/ 8 w 66"/>
                <a:gd name="T9" fmla="*/ 0 h 64"/>
                <a:gd name="T10" fmla="*/ 29 w 66"/>
                <a:gd name="T11" fmla="*/ 0 h 64"/>
                <a:gd name="T12" fmla="*/ 66 w 66"/>
                <a:gd name="T13" fmla="*/ 32 h 64"/>
                <a:gd name="T14" fmla="*/ 56 w 66"/>
                <a:gd name="T15" fmla="*/ 55 h 64"/>
                <a:gd name="T16" fmla="*/ 31 w 66"/>
                <a:gd name="T17" fmla="*/ 64 h 64"/>
                <a:gd name="T18" fmla="*/ 11 w 66"/>
                <a:gd name="T19" fmla="*/ 63 h 64"/>
                <a:gd name="T20" fmla="*/ 0 w 66"/>
                <a:gd name="T21" fmla="*/ 63 h 64"/>
                <a:gd name="T22" fmla="*/ 0 w 66"/>
                <a:gd name="T23" fmla="*/ 60 h 64"/>
                <a:gd name="T24" fmla="*/ 8 w 66"/>
                <a:gd name="T25" fmla="*/ 54 h 64"/>
                <a:gd name="T26" fmla="*/ 8 w 66"/>
                <a:gd name="T27" fmla="*/ 10 h 64"/>
                <a:gd name="T28" fmla="*/ 20 w 66"/>
                <a:gd name="T29" fmla="*/ 51 h 64"/>
                <a:gd name="T30" fmla="*/ 20 w 66"/>
                <a:gd name="T31" fmla="*/ 56 h 64"/>
                <a:gd name="T32" fmla="*/ 30 w 66"/>
                <a:gd name="T33" fmla="*/ 60 h 64"/>
                <a:gd name="T34" fmla="*/ 54 w 66"/>
                <a:gd name="T35" fmla="*/ 33 h 64"/>
                <a:gd name="T36" fmla="*/ 25 w 66"/>
                <a:gd name="T37" fmla="*/ 3 h 64"/>
                <a:gd name="T38" fmla="*/ 20 w 66"/>
                <a:gd name="T39" fmla="*/ 4 h 64"/>
                <a:gd name="T40" fmla="*/ 20 w 66"/>
                <a:gd name="T41" fmla="*/ 5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" h="64">
                  <a:moveTo>
                    <a:pt x="8" y="10"/>
                  </a:moveTo>
                  <a:cubicBezTo>
                    <a:pt x="8" y="5"/>
                    <a:pt x="8" y="3"/>
                    <a:pt x="2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5" y="0"/>
                    <a:pt x="8" y="0"/>
                  </a:cubicBezTo>
                  <a:cubicBezTo>
                    <a:pt x="15" y="0"/>
                    <a:pt x="23" y="0"/>
                    <a:pt x="29" y="0"/>
                  </a:cubicBezTo>
                  <a:cubicBezTo>
                    <a:pt x="52" y="0"/>
                    <a:pt x="66" y="13"/>
                    <a:pt x="66" y="32"/>
                  </a:cubicBezTo>
                  <a:cubicBezTo>
                    <a:pt x="66" y="41"/>
                    <a:pt x="62" y="50"/>
                    <a:pt x="56" y="55"/>
                  </a:cubicBezTo>
                  <a:cubicBezTo>
                    <a:pt x="49" y="61"/>
                    <a:pt x="40" y="64"/>
                    <a:pt x="31" y="64"/>
                  </a:cubicBezTo>
                  <a:cubicBezTo>
                    <a:pt x="27" y="64"/>
                    <a:pt x="19" y="63"/>
                    <a:pt x="11" y="63"/>
                  </a:cubicBezTo>
                  <a:cubicBezTo>
                    <a:pt x="8" y="63"/>
                    <a:pt x="5" y="63"/>
                    <a:pt x="0" y="63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7" y="60"/>
                    <a:pt x="8" y="59"/>
                    <a:pt x="8" y="54"/>
                  </a:cubicBezTo>
                  <a:lnTo>
                    <a:pt x="8" y="10"/>
                  </a:lnTo>
                  <a:close/>
                  <a:moveTo>
                    <a:pt x="20" y="51"/>
                  </a:moveTo>
                  <a:cubicBezTo>
                    <a:pt x="20" y="53"/>
                    <a:pt x="20" y="55"/>
                    <a:pt x="20" y="56"/>
                  </a:cubicBezTo>
                  <a:cubicBezTo>
                    <a:pt x="21" y="58"/>
                    <a:pt x="25" y="60"/>
                    <a:pt x="30" y="60"/>
                  </a:cubicBezTo>
                  <a:cubicBezTo>
                    <a:pt x="44" y="60"/>
                    <a:pt x="54" y="49"/>
                    <a:pt x="54" y="33"/>
                  </a:cubicBezTo>
                  <a:cubicBezTo>
                    <a:pt x="54" y="13"/>
                    <a:pt x="43" y="3"/>
                    <a:pt x="25" y="3"/>
                  </a:cubicBezTo>
                  <a:cubicBezTo>
                    <a:pt x="23" y="3"/>
                    <a:pt x="21" y="3"/>
                    <a:pt x="20" y="4"/>
                  </a:cubicBezTo>
                  <a:lnTo>
                    <a:pt x="20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8"/>
            <p:cNvSpPr>
              <a:spLocks noEditPoints="1"/>
            </p:cNvSpPr>
            <p:nvPr userDrawn="1"/>
          </p:nvSpPr>
          <p:spPr bwMode="auto">
            <a:xfrm>
              <a:off x="1125" y="3148"/>
              <a:ext cx="124" cy="121"/>
            </a:xfrm>
            <a:custGeom>
              <a:avLst/>
              <a:gdLst>
                <a:gd name="T0" fmla="*/ 0 w 67"/>
                <a:gd name="T1" fmla="*/ 62 h 65"/>
                <a:gd name="T2" fmla="*/ 11 w 67"/>
                <a:gd name="T3" fmla="*/ 53 h 65"/>
                <a:gd name="T4" fmla="*/ 29 w 67"/>
                <a:gd name="T5" fmla="*/ 4 h 65"/>
                <a:gd name="T6" fmla="*/ 38 w 67"/>
                <a:gd name="T7" fmla="*/ 0 h 65"/>
                <a:gd name="T8" fmla="*/ 59 w 67"/>
                <a:gd name="T9" fmla="*/ 57 h 65"/>
                <a:gd name="T10" fmla="*/ 67 w 67"/>
                <a:gd name="T11" fmla="*/ 62 h 65"/>
                <a:gd name="T12" fmla="*/ 67 w 67"/>
                <a:gd name="T13" fmla="*/ 65 h 65"/>
                <a:gd name="T14" fmla="*/ 55 w 67"/>
                <a:gd name="T15" fmla="*/ 65 h 65"/>
                <a:gd name="T16" fmla="*/ 40 w 67"/>
                <a:gd name="T17" fmla="*/ 65 h 65"/>
                <a:gd name="T18" fmla="*/ 40 w 67"/>
                <a:gd name="T19" fmla="*/ 62 h 65"/>
                <a:gd name="T20" fmla="*/ 41 w 67"/>
                <a:gd name="T21" fmla="*/ 62 h 65"/>
                <a:gd name="T22" fmla="*/ 47 w 67"/>
                <a:gd name="T23" fmla="*/ 60 h 65"/>
                <a:gd name="T24" fmla="*/ 46 w 67"/>
                <a:gd name="T25" fmla="*/ 56 h 65"/>
                <a:gd name="T26" fmla="*/ 42 w 67"/>
                <a:gd name="T27" fmla="*/ 44 h 65"/>
                <a:gd name="T28" fmla="*/ 19 w 67"/>
                <a:gd name="T29" fmla="*/ 44 h 65"/>
                <a:gd name="T30" fmla="*/ 15 w 67"/>
                <a:gd name="T31" fmla="*/ 55 h 65"/>
                <a:gd name="T32" fmla="*/ 14 w 67"/>
                <a:gd name="T33" fmla="*/ 59 h 65"/>
                <a:gd name="T34" fmla="*/ 22 w 67"/>
                <a:gd name="T35" fmla="*/ 62 h 65"/>
                <a:gd name="T36" fmla="*/ 22 w 67"/>
                <a:gd name="T37" fmla="*/ 65 h 65"/>
                <a:gd name="T38" fmla="*/ 7 w 67"/>
                <a:gd name="T39" fmla="*/ 65 h 65"/>
                <a:gd name="T40" fmla="*/ 0 w 67"/>
                <a:gd name="T41" fmla="*/ 65 h 65"/>
                <a:gd name="T42" fmla="*/ 0 w 67"/>
                <a:gd name="T43" fmla="*/ 62 h 65"/>
                <a:gd name="T44" fmla="*/ 30 w 67"/>
                <a:gd name="T45" fmla="*/ 12 h 65"/>
                <a:gd name="T46" fmla="*/ 21 w 67"/>
                <a:gd name="T47" fmla="*/ 38 h 65"/>
                <a:gd name="T48" fmla="*/ 40 w 67"/>
                <a:gd name="T49" fmla="*/ 38 h 65"/>
                <a:gd name="T50" fmla="*/ 30 w 67"/>
                <a:gd name="T51" fmla="*/ 1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7" h="65">
                  <a:moveTo>
                    <a:pt x="0" y="62"/>
                  </a:moveTo>
                  <a:cubicBezTo>
                    <a:pt x="6" y="62"/>
                    <a:pt x="9" y="60"/>
                    <a:pt x="11" y="53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32" y="3"/>
                    <a:pt x="35" y="2"/>
                    <a:pt x="38" y="0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60" y="61"/>
                    <a:pt x="63" y="62"/>
                    <a:pt x="67" y="62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3" y="65"/>
                    <a:pt x="58" y="65"/>
                    <a:pt x="55" y="65"/>
                  </a:cubicBezTo>
                  <a:cubicBezTo>
                    <a:pt x="51" y="65"/>
                    <a:pt x="46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5" y="62"/>
                    <a:pt x="47" y="62"/>
                    <a:pt x="47" y="60"/>
                  </a:cubicBezTo>
                  <a:cubicBezTo>
                    <a:pt x="47" y="59"/>
                    <a:pt x="46" y="58"/>
                    <a:pt x="46" y="56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5" y="57"/>
                    <a:pt x="14" y="58"/>
                    <a:pt x="14" y="59"/>
                  </a:cubicBezTo>
                  <a:cubicBezTo>
                    <a:pt x="14" y="62"/>
                    <a:pt x="16" y="62"/>
                    <a:pt x="22" y="62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17" y="65"/>
                    <a:pt x="12" y="65"/>
                    <a:pt x="7" y="65"/>
                  </a:cubicBezTo>
                  <a:cubicBezTo>
                    <a:pt x="5" y="65"/>
                    <a:pt x="2" y="65"/>
                    <a:pt x="0" y="65"/>
                  </a:cubicBezTo>
                  <a:lnTo>
                    <a:pt x="0" y="62"/>
                  </a:lnTo>
                  <a:close/>
                  <a:moveTo>
                    <a:pt x="30" y="12"/>
                  </a:moveTo>
                  <a:cubicBezTo>
                    <a:pt x="21" y="38"/>
                    <a:pt x="21" y="38"/>
                    <a:pt x="21" y="38"/>
                  </a:cubicBezTo>
                  <a:cubicBezTo>
                    <a:pt x="40" y="38"/>
                    <a:pt x="40" y="38"/>
                    <a:pt x="40" y="38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9"/>
            <p:cNvSpPr>
              <a:spLocks/>
            </p:cNvSpPr>
            <p:nvPr userDrawn="1"/>
          </p:nvSpPr>
          <p:spPr bwMode="auto">
            <a:xfrm>
              <a:off x="1258" y="3152"/>
              <a:ext cx="98" cy="119"/>
            </a:xfrm>
            <a:custGeom>
              <a:avLst/>
              <a:gdLst>
                <a:gd name="T0" fmla="*/ 0 w 53"/>
                <a:gd name="T1" fmla="*/ 60 h 64"/>
                <a:gd name="T2" fmla="*/ 8 w 53"/>
                <a:gd name="T3" fmla="*/ 54 h 64"/>
                <a:gd name="T4" fmla="*/ 8 w 53"/>
                <a:gd name="T5" fmla="*/ 10 h 64"/>
                <a:gd name="T6" fmla="*/ 0 w 53"/>
                <a:gd name="T7" fmla="*/ 3 h 64"/>
                <a:gd name="T8" fmla="*/ 0 w 53"/>
                <a:gd name="T9" fmla="*/ 3 h 64"/>
                <a:gd name="T10" fmla="*/ 0 w 53"/>
                <a:gd name="T11" fmla="*/ 0 h 64"/>
                <a:gd name="T12" fmla="*/ 7 w 53"/>
                <a:gd name="T13" fmla="*/ 0 h 64"/>
                <a:gd name="T14" fmla="*/ 27 w 53"/>
                <a:gd name="T15" fmla="*/ 0 h 64"/>
                <a:gd name="T16" fmla="*/ 27 w 53"/>
                <a:gd name="T17" fmla="*/ 3 h 64"/>
                <a:gd name="T18" fmla="*/ 19 w 53"/>
                <a:gd name="T19" fmla="*/ 10 h 64"/>
                <a:gd name="T20" fmla="*/ 19 w 53"/>
                <a:gd name="T21" fmla="*/ 51 h 64"/>
                <a:gd name="T22" fmla="*/ 31 w 53"/>
                <a:gd name="T23" fmla="*/ 59 h 64"/>
                <a:gd name="T24" fmla="*/ 50 w 53"/>
                <a:gd name="T25" fmla="*/ 48 h 64"/>
                <a:gd name="T26" fmla="*/ 53 w 53"/>
                <a:gd name="T27" fmla="*/ 49 h 64"/>
                <a:gd name="T28" fmla="*/ 49 w 53"/>
                <a:gd name="T29" fmla="*/ 64 h 64"/>
                <a:gd name="T30" fmla="*/ 39 w 53"/>
                <a:gd name="T31" fmla="*/ 63 h 64"/>
                <a:gd name="T32" fmla="*/ 23 w 53"/>
                <a:gd name="T33" fmla="*/ 63 h 64"/>
                <a:gd name="T34" fmla="*/ 12 w 53"/>
                <a:gd name="T35" fmla="*/ 63 h 64"/>
                <a:gd name="T36" fmla="*/ 0 w 53"/>
                <a:gd name="T37" fmla="*/ 64 h 64"/>
                <a:gd name="T38" fmla="*/ 0 w 53"/>
                <a:gd name="T39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" h="64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7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5" y="0"/>
                    <a:pt x="7" y="0"/>
                  </a:cubicBezTo>
                  <a:cubicBezTo>
                    <a:pt x="16" y="0"/>
                    <a:pt x="23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0" y="3"/>
                    <a:pt x="19" y="4"/>
                    <a:pt x="19" y="10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9"/>
                    <a:pt x="22" y="59"/>
                    <a:pt x="31" y="59"/>
                  </a:cubicBezTo>
                  <a:cubicBezTo>
                    <a:pt x="42" y="59"/>
                    <a:pt x="48" y="58"/>
                    <a:pt x="50" y="48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7" y="63"/>
                    <a:pt x="43" y="63"/>
                    <a:pt x="39" y="63"/>
                  </a:cubicBezTo>
                  <a:cubicBezTo>
                    <a:pt x="35" y="63"/>
                    <a:pt x="29" y="63"/>
                    <a:pt x="23" y="63"/>
                  </a:cubicBezTo>
                  <a:cubicBezTo>
                    <a:pt x="19" y="63"/>
                    <a:pt x="15" y="63"/>
                    <a:pt x="12" y="63"/>
                  </a:cubicBezTo>
                  <a:cubicBezTo>
                    <a:pt x="5" y="63"/>
                    <a:pt x="0" y="63"/>
                    <a:pt x="0" y="64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0"/>
            <p:cNvSpPr>
              <a:spLocks/>
            </p:cNvSpPr>
            <p:nvPr userDrawn="1"/>
          </p:nvSpPr>
          <p:spPr bwMode="auto">
            <a:xfrm>
              <a:off x="1364" y="3152"/>
              <a:ext cx="135" cy="117"/>
            </a:xfrm>
            <a:custGeom>
              <a:avLst/>
              <a:gdLst>
                <a:gd name="T0" fmla="*/ 1 w 73"/>
                <a:gd name="T1" fmla="*/ 60 h 63"/>
                <a:gd name="T2" fmla="*/ 9 w 73"/>
                <a:gd name="T3" fmla="*/ 54 h 63"/>
                <a:gd name="T4" fmla="*/ 9 w 73"/>
                <a:gd name="T5" fmla="*/ 10 h 63"/>
                <a:gd name="T6" fmla="*/ 2 w 73"/>
                <a:gd name="T7" fmla="*/ 3 h 63"/>
                <a:gd name="T8" fmla="*/ 0 w 73"/>
                <a:gd name="T9" fmla="*/ 3 h 63"/>
                <a:gd name="T10" fmla="*/ 0 w 73"/>
                <a:gd name="T11" fmla="*/ 0 h 63"/>
                <a:gd name="T12" fmla="*/ 14 w 73"/>
                <a:gd name="T13" fmla="*/ 0 h 63"/>
                <a:gd name="T14" fmla="*/ 29 w 73"/>
                <a:gd name="T15" fmla="*/ 0 h 63"/>
                <a:gd name="T16" fmla="*/ 29 w 73"/>
                <a:gd name="T17" fmla="*/ 3 h 63"/>
                <a:gd name="T18" fmla="*/ 28 w 73"/>
                <a:gd name="T19" fmla="*/ 3 h 63"/>
                <a:gd name="T20" fmla="*/ 21 w 73"/>
                <a:gd name="T21" fmla="*/ 11 h 63"/>
                <a:gd name="T22" fmla="*/ 21 w 73"/>
                <a:gd name="T23" fmla="*/ 28 h 63"/>
                <a:gd name="T24" fmla="*/ 53 w 73"/>
                <a:gd name="T25" fmla="*/ 28 h 63"/>
                <a:gd name="T26" fmla="*/ 53 w 73"/>
                <a:gd name="T27" fmla="*/ 10 h 63"/>
                <a:gd name="T28" fmla="*/ 46 w 73"/>
                <a:gd name="T29" fmla="*/ 3 h 63"/>
                <a:gd name="T30" fmla="*/ 45 w 73"/>
                <a:gd name="T31" fmla="*/ 3 h 63"/>
                <a:gd name="T32" fmla="*/ 45 w 73"/>
                <a:gd name="T33" fmla="*/ 0 h 63"/>
                <a:gd name="T34" fmla="*/ 59 w 73"/>
                <a:gd name="T35" fmla="*/ 0 h 63"/>
                <a:gd name="T36" fmla="*/ 73 w 73"/>
                <a:gd name="T37" fmla="*/ 0 h 63"/>
                <a:gd name="T38" fmla="*/ 73 w 73"/>
                <a:gd name="T39" fmla="*/ 3 h 63"/>
                <a:gd name="T40" fmla="*/ 72 w 73"/>
                <a:gd name="T41" fmla="*/ 3 h 63"/>
                <a:gd name="T42" fmla="*/ 65 w 73"/>
                <a:gd name="T43" fmla="*/ 11 h 63"/>
                <a:gd name="T44" fmla="*/ 65 w 73"/>
                <a:gd name="T45" fmla="*/ 52 h 63"/>
                <a:gd name="T46" fmla="*/ 73 w 73"/>
                <a:gd name="T47" fmla="*/ 60 h 63"/>
                <a:gd name="T48" fmla="*/ 73 w 73"/>
                <a:gd name="T49" fmla="*/ 60 h 63"/>
                <a:gd name="T50" fmla="*/ 73 w 73"/>
                <a:gd name="T51" fmla="*/ 63 h 63"/>
                <a:gd name="T52" fmla="*/ 59 w 73"/>
                <a:gd name="T53" fmla="*/ 63 h 63"/>
                <a:gd name="T54" fmla="*/ 45 w 73"/>
                <a:gd name="T55" fmla="*/ 63 h 63"/>
                <a:gd name="T56" fmla="*/ 45 w 73"/>
                <a:gd name="T57" fmla="*/ 60 h 63"/>
                <a:gd name="T58" fmla="*/ 53 w 73"/>
                <a:gd name="T59" fmla="*/ 54 h 63"/>
                <a:gd name="T60" fmla="*/ 53 w 73"/>
                <a:gd name="T61" fmla="*/ 33 h 63"/>
                <a:gd name="T62" fmla="*/ 21 w 73"/>
                <a:gd name="T63" fmla="*/ 33 h 63"/>
                <a:gd name="T64" fmla="*/ 21 w 73"/>
                <a:gd name="T65" fmla="*/ 52 h 63"/>
                <a:gd name="T66" fmla="*/ 28 w 73"/>
                <a:gd name="T67" fmla="*/ 60 h 63"/>
                <a:gd name="T68" fmla="*/ 29 w 73"/>
                <a:gd name="T69" fmla="*/ 60 h 63"/>
                <a:gd name="T70" fmla="*/ 29 w 73"/>
                <a:gd name="T71" fmla="*/ 63 h 63"/>
                <a:gd name="T72" fmla="*/ 14 w 73"/>
                <a:gd name="T73" fmla="*/ 63 h 63"/>
                <a:gd name="T74" fmla="*/ 1 w 73"/>
                <a:gd name="T75" fmla="*/ 63 h 63"/>
                <a:gd name="T76" fmla="*/ 1 w 73"/>
                <a:gd name="T77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3" h="63">
                  <a:moveTo>
                    <a:pt x="1" y="60"/>
                  </a:moveTo>
                  <a:cubicBezTo>
                    <a:pt x="8" y="60"/>
                    <a:pt x="9" y="59"/>
                    <a:pt x="9" y="54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4"/>
                    <a:pt x="9" y="3"/>
                    <a:pt x="2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9" y="0"/>
                    <a:pt x="14" y="0"/>
                  </a:cubicBezTo>
                  <a:cubicBezTo>
                    <a:pt x="19" y="0"/>
                    <a:pt x="24" y="0"/>
                    <a:pt x="29" y="0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2" y="3"/>
                    <a:pt x="21" y="5"/>
                    <a:pt x="21" y="11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3" y="4"/>
                    <a:pt x="53" y="3"/>
                    <a:pt x="46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3" y="0"/>
                    <a:pt x="59" y="0"/>
                  </a:cubicBezTo>
                  <a:cubicBezTo>
                    <a:pt x="63" y="0"/>
                    <a:pt x="68" y="0"/>
                    <a:pt x="73" y="0"/>
                  </a:cubicBezTo>
                  <a:cubicBezTo>
                    <a:pt x="73" y="3"/>
                    <a:pt x="73" y="3"/>
                    <a:pt x="73" y="3"/>
                  </a:cubicBezTo>
                  <a:cubicBezTo>
                    <a:pt x="73" y="3"/>
                    <a:pt x="73" y="3"/>
                    <a:pt x="72" y="3"/>
                  </a:cubicBezTo>
                  <a:cubicBezTo>
                    <a:pt x="66" y="3"/>
                    <a:pt x="65" y="5"/>
                    <a:pt x="65" y="11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5" y="59"/>
                    <a:pt x="65" y="60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3" y="63"/>
                    <a:pt x="73" y="63"/>
                    <a:pt x="73" y="63"/>
                  </a:cubicBezTo>
                  <a:cubicBezTo>
                    <a:pt x="68" y="63"/>
                    <a:pt x="63" y="63"/>
                    <a:pt x="59" y="63"/>
                  </a:cubicBezTo>
                  <a:cubicBezTo>
                    <a:pt x="55" y="63"/>
                    <a:pt x="50" y="63"/>
                    <a:pt x="45" y="63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52" y="60"/>
                    <a:pt x="53" y="59"/>
                    <a:pt x="53" y="54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1" y="59"/>
                    <a:pt x="21" y="60"/>
                    <a:pt x="28" y="60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24" y="63"/>
                    <a:pt x="19" y="63"/>
                    <a:pt x="14" y="63"/>
                  </a:cubicBezTo>
                  <a:cubicBezTo>
                    <a:pt x="10" y="63"/>
                    <a:pt x="6" y="63"/>
                    <a:pt x="1" y="63"/>
                  </a:cubicBezTo>
                  <a:lnTo>
                    <a:pt x="1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1"/>
            <p:cNvSpPr>
              <a:spLocks noEditPoints="1"/>
            </p:cNvSpPr>
            <p:nvPr userDrawn="1"/>
          </p:nvSpPr>
          <p:spPr bwMode="auto">
            <a:xfrm>
              <a:off x="1514" y="3150"/>
              <a:ext cx="126" cy="123"/>
            </a:xfrm>
            <a:custGeom>
              <a:avLst/>
              <a:gdLst>
                <a:gd name="T0" fmla="*/ 10 w 68"/>
                <a:gd name="T1" fmla="*/ 58 h 66"/>
                <a:gd name="T2" fmla="*/ 0 w 68"/>
                <a:gd name="T3" fmla="*/ 34 h 66"/>
                <a:gd name="T4" fmla="*/ 7 w 68"/>
                <a:gd name="T5" fmla="*/ 12 h 66"/>
                <a:gd name="T6" fmla="*/ 35 w 68"/>
                <a:gd name="T7" fmla="*/ 0 h 66"/>
                <a:gd name="T8" fmla="*/ 57 w 68"/>
                <a:gd name="T9" fmla="*/ 8 h 66"/>
                <a:gd name="T10" fmla="*/ 68 w 68"/>
                <a:gd name="T11" fmla="*/ 32 h 66"/>
                <a:gd name="T12" fmla="*/ 60 w 68"/>
                <a:gd name="T13" fmla="*/ 54 h 66"/>
                <a:gd name="T14" fmla="*/ 33 w 68"/>
                <a:gd name="T15" fmla="*/ 66 h 66"/>
                <a:gd name="T16" fmla="*/ 10 w 68"/>
                <a:gd name="T17" fmla="*/ 58 h 66"/>
                <a:gd name="T18" fmla="*/ 12 w 68"/>
                <a:gd name="T19" fmla="*/ 31 h 66"/>
                <a:gd name="T20" fmla="*/ 35 w 68"/>
                <a:gd name="T21" fmla="*/ 62 h 66"/>
                <a:gd name="T22" fmla="*/ 55 w 68"/>
                <a:gd name="T23" fmla="*/ 34 h 66"/>
                <a:gd name="T24" fmla="*/ 33 w 68"/>
                <a:gd name="T25" fmla="*/ 4 h 66"/>
                <a:gd name="T26" fmla="*/ 12 w 68"/>
                <a:gd name="T27" fmla="*/ 3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8" h="66">
                  <a:moveTo>
                    <a:pt x="10" y="58"/>
                  </a:moveTo>
                  <a:cubicBezTo>
                    <a:pt x="3" y="51"/>
                    <a:pt x="0" y="44"/>
                    <a:pt x="0" y="34"/>
                  </a:cubicBezTo>
                  <a:cubicBezTo>
                    <a:pt x="0" y="25"/>
                    <a:pt x="3" y="18"/>
                    <a:pt x="7" y="12"/>
                  </a:cubicBezTo>
                  <a:cubicBezTo>
                    <a:pt x="14" y="4"/>
                    <a:pt x="23" y="0"/>
                    <a:pt x="35" y="0"/>
                  </a:cubicBezTo>
                  <a:cubicBezTo>
                    <a:pt x="44" y="0"/>
                    <a:pt x="51" y="2"/>
                    <a:pt x="57" y="8"/>
                  </a:cubicBezTo>
                  <a:cubicBezTo>
                    <a:pt x="65" y="14"/>
                    <a:pt x="68" y="22"/>
                    <a:pt x="68" y="32"/>
                  </a:cubicBezTo>
                  <a:cubicBezTo>
                    <a:pt x="68" y="40"/>
                    <a:pt x="65" y="48"/>
                    <a:pt x="60" y="54"/>
                  </a:cubicBezTo>
                  <a:cubicBezTo>
                    <a:pt x="53" y="62"/>
                    <a:pt x="44" y="66"/>
                    <a:pt x="33" y="66"/>
                  </a:cubicBezTo>
                  <a:cubicBezTo>
                    <a:pt x="24" y="66"/>
                    <a:pt x="17" y="63"/>
                    <a:pt x="10" y="58"/>
                  </a:cubicBezTo>
                  <a:close/>
                  <a:moveTo>
                    <a:pt x="12" y="31"/>
                  </a:moveTo>
                  <a:cubicBezTo>
                    <a:pt x="12" y="50"/>
                    <a:pt x="22" y="62"/>
                    <a:pt x="35" y="62"/>
                  </a:cubicBezTo>
                  <a:cubicBezTo>
                    <a:pt x="47" y="62"/>
                    <a:pt x="55" y="52"/>
                    <a:pt x="55" y="34"/>
                  </a:cubicBezTo>
                  <a:cubicBezTo>
                    <a:pt x="55" y="16"/>
                    <a:pt x="45" y="4"/>
                    <a:pt x="33" y="4"/>
                  </a:cubicBezTo>
                  <a:cubicBezTo>
                    <a:pt x="20" y="4"/>
                    <a:pt x="12" y="13"/>
                    <a:pt x="12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2"/>
            <p:cNvSpPr>
              <a:spLocks/>
            </p:cNvSpPr>
            <p:nvPr userDrawn="1"/>
          </p:nvSpPr>
          <p:spPr bwMode="auto">
            <a:xfrm>
              <a:off x="1653" y="3152"/>
              <a:ext cx="124" cy="121"/>
            </a:xfrm>
            <a:custGeom>
              <a:avLst/>
              <a:gdLst>
                <a:gd name="T0" fmla="*/ 0 w 67"/>
                <a:gd name="T1" fmla="*/ 0 h 65"/>
                <a:gd name="T2" fmla="*/ 13 w 67"/>
                <a:gd name="T3" fmla="*/ 1 h 65"/>
                <a:gd name="T4" fmla="*/ 27 w 67"/>
                <a:gd name="T5" fmla="*/ 0 h 65"/>
                <a:gd name="T6" fmla="*/ 27 w 67"/>
                <a:gd name="T7" fmla="*/ 3 h 65"/>
                <a:gd name="T8" fmla="*/ 26 w 67"/>
                <a:gd name="T9" fmla="*/ 3 h 65"/>
                <a:gd name="T10" fmla="*/ 20 w 67"/>
                <a:gd name="T11" fmla="*/ 11 h 65"/>
                <a:gd name="T12" fmla="*/ 20 w 67"/>
                <a:gd name="T13" fmla="*/ 41 h 65"/>
                <a:gd name="T14" fmla="*/ 36 w 67"/>
                <a:gd name="T15" fmla="*/ 60 h 65"/>
                <a:gd name="T16" fmla="*/ 52 w 67"/>
                <a:gd name="T17" fmla="*/ 53 h 65"/>
                <a:gd name="T18" fmla="*/ 54 w 67"/>
                <a:gd name="T19" fmla="*/ 39 h 65"/>
                <a:gd name="T20" fmla="*/ 54 w 67"/>
                <a:gd name="T21" fmla="*/ 14 h 65"/>
                <a:gd name="T22" fmla="*/ 47 w 67"/>
                <a:gd name="T23" fmla="*/ 3 h 65"/>
                <a:gd name="T24" fmla="*/ 46 w 67"/>
                <a:gd name="T25" fmla="*/ 3 h 65"/>
                <a:gd name="T26" fmla="*/ 46 w 67"/>
                <a:gd name="T27" fmla="*/ 0 h 65"/>
                <a:gd name="T28" fmla="*/ 55 w 67"/>
                <a:gd name="T29" fmla="*/ 0 h 65"/>
                <a:gd name="T30" fmla="*/ 67 w 67"/>
                <a:gd name="T31" fmla="*/ 0 h 65"/>
                <a:gd name="T32" fmla="*/ 67 w 67"/>
                <a:gd name="T33" fmla="*/ 3 h 65"/>
                <a:gd name="T34" fmla="*/ 65 w 67"/>
                <a:gd name="T35" fmla="*/ 3 h 65"/>
                <a:gd name="T36" fmla="*/ 59 w 67"/>
                <a:gd name="T37" fmla="*/ 14 h 65"/>
                <a:gd name="T38" fmla="*/ 59 w 67"/>
                <a:gd name="T39" fmla="*/ 37 h 65"/>
                <a:gd name="T40" fmla="*/ 54 w 67"/>
                <a:gd name="T41" fmla="*/ 58 h 65"/>
                <a:gd name="T42" fmla="*/ 32 w 67"/>
                <a:gd name="T43" fmla="*/ 65 h 65"/>
                <a:gd name="T44" fmla="*/ 8 w 67"/>
                <a:gd name="T45" fmla="*/ 40 h 65"/>
                <a:gd name="T46" fmla="*/ 8 w 67"/>
                <a:gd name="T47" fmla="*/ 13 h 65"/>
                <a:gd name="T48" fmla="*/ 0 w 67"/>
                <a:gd name="T49" fmla="*/ 3 h 65"/>
                <a:gd name="T50" fmla="*/ 0 w 67"/>
                <a:gd name="T5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7" h="65">
                  <a:moveTo>
                    <a:pt x="0" y="0"/>
                  </a:moveTo>
                  <a:cubicBezTo>
                    <a:pt x="4" y="0"/>
                    <a:pt x="9" y="1"/>
                    <a:pt x="13" y="1"/>
                  </a:cubicBezTo>
                  <a:cubicBezTo>
                    <a:pt x="18" y="1"/>
                    <a:pt x="22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6" y="3"/>
                  </a:cubicBezTo>
                  <a:cubicBezTo>
                    <a:pt x="20" y="3"/>
                    <a:pt x="20" y="5"/>
                    <a:pt x="20" y="1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54"/>
                    <a:pt x="25" y="60"/>
                    <a:pt x="36" y="60"/>
                  </a:cubicBezTo>
                  <a:cubicBezTo>
                    <a:pt x="43" y="60"/>
                    <a:pt x="49" y="57"/>
                    <a:pt x="52" y="53"/>
                  </a:cubicBezTo>
                  <a:cubicBezTo>
                    <a:pt x="54" y="49"/>
                    <a:pt x="54" y="45"/>
                    <a:pt x="54" y="39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6"/>
                    <a:pt x="53" y="3"/>
                    <a:pt x="47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8" y="0"/>
                    <a:pt x="51" y="0"/>
                    <a:pt x="55" y="0"/>
                  </a:cubicBezTo>
                  <a:cubicBezTo>
                    <a:pt x="58" y="0"/>
                    <a:pt x="62" y="0"/>
                    <a:pt x="67" y="0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7" y="3"/>
                    <a:pt x="66" y="3"/>
                    <a:pt x="65" y="3"/>
                  </a:cubicBezTo>
                  <a:cubicBezTo>
                    <a:pt x="60" y="3"/>
                    <a:pt x="59" y="6"/>
                    <a:pt x="59" y="14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46"/>
                    <a:pt x="59" y="52"/>
                    <a:pt x="54" y="58"/>
                  </a:cubicBezTo>
                  <a:cubicBezTo>
                    <a:pt x="49" y="63"/>
                    <a:pt x="42" y="65"/>
                    <a:pt x="32" y="65"/>
                  </a:cubicBezTo>
                  <a:cubicBezTo>
                    <a:pt x="15" y="65"/>
                    <a:pt x="8" y="57"/>
                    <a:pt x="8" y="40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5"/>
                    <a:pt x="8" y="3"/>
                    <a:pt x="0" y="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3"/>
            <p:cNvSpPr>
              <a:spLocks/>
            </p:cNvSpPr>
            <p:nvPr userDrawn="1"/>
          </p:nvSpPr>
          <p:spPr bwMode="auto">
            <a:xfrm>
              <a:off x="1792" y="3150"/>
              <a:ext cx="68" cy="123"/>
            </a:xfrm>
            <a:custGeom>
              <a:avLst/>
              <a:gdLst>
                <a:gd name="T0" fmla="*/ 0 w 37"/>
                <a:gd name="T1" fmla="*/ 48 h 66"/>
                <a:gd name="T2" fmla="*/ 2 w 37"/>
                <a:gd name="T3" fmla="*/ 47 h 66"/>
                <a:gd name="T4" fmla="*/ 16 w 37"/>
                <a:gd name="T5" fmla="*/ 62 h 66"/>
                <a:gd name="T6" fmla="*/ 27 w 37"/>
                <a:gd name="T7" fmla="*/ 51 h 66"/>
                <a:gd name="T8" fmla="*/ 24 w 37"/>
                <a:gd name="T9" fmla="*/ 43 h 66"/>
                <a:gd name="T10" fmla="*/ 13 w 37"/>
                <a:gd name="T11" fmla="*/ 36 h 66"/>
                <a:gd name="T12" fmla="*/ 1 w 37"/>
                <a:gd name="T13" fmla="*/ 19 h 66"/>
                <a:gd name="T14" fmla="*/ 21 w 37"/>
                <a:gd name="T15" fmla="*/ 0 h 66"/>
                <a:gd name="T16" fmla="*/ 33 w 37"/>
                <a:gd name="T17" fmla="*/ 1 h 66"/>
                <a:gd name="T18" fmla="*/ 34 w 37"/>
                <a:gd name="T19" fmla="*/ 14 h 66"/>
                <a:gd name="T20" fmla="*/ 32 w 37"/>
                <a:gd name="T21" fmla="*/ 15 h 66"/>
                <a:gd name="T22" fmla="*/ 21 w 37"/>
                <a:gd name="T23" fmla="*/ 4 h 66"/>
                <a:gd name="T24" fmla="*/ 10 w 37"/>
                <a:gd name="T25" fmla="*/ 14 h 66"/>
                <a:gd name="T26" fmla="*/ 13 w 37"/>
                <a:gd name="T27" fmla="*/ 22 h 66"/>
                <a:gd name="T28" fmla="*/ 24 w 37"/>
                <a:gd name="T29" fmla="*/ 28 h 66"/>
                <a:gd name="T30" fmla="*/ 37 w 37"/>
                <a:gd name="T31" fmla="*/ 46 h 66"/>
                <a:gd name="T32" fmla="*/ 16 w 37"/>
                <a:gd name="T33" fmla="*/ 66 h 66"/>
                <a:gd name="T34" fmla="*/ 1 w 37"/>
                <a:gd name="T35" fmla="*/ 61 h 66"/>
                <a:gd name="T36" fmla="*/ 0 w 37"/>
                <a:gd name="T37" fmla="*/ 4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66">
                  <a:moveTo>
                    <a:pt x="0" y="48"/>
                  </a:moveTo>
                  <a:cubicBezTo>
                    <a:pt x="2" y="47"/>
                    <a:pt x="2" y="47"/>
                    <a:pt x="2" y="47"/>
                  </a:cubicBezTo>
                  <a:cubicBezTo>
                    <a:pt x="4" y="57"/>
                    <a:pt x="8" y="62"/>
                    <a:pt x="16" y="62"/>
                  </a:cubicBezTo>
                  <a:cubicBezTo>
                    <a:pt x="23" y="62"/>
                    <a:pt x="27" y="58"/>
                    <a:pt x="27" y="51"/>
                  </a:cubicBezTo>
                  <a:cubicBezTo>
                    <a:pt x="27" y="48"/>
                    <a:pt x="26" y="45"/>
                    <a:pt x="24" y="43"/>
                  </a:cubicBezTo>
                  <a:cubicBezTo>
                    <a:pt x="20" y="40"/>
                    <a:pt x="16" y="38"/>
                    <a:pt x="13" y="36"/>
                  </a:cubicBezTo>
                  <a:cubicBezTo>
                    <a:pt x="5" y="32"/>
                    <a:pt x="1" y="27"/>
                    <a:pt x="1" y="19"/>
                  </a:cubicBezTo>
                  <a:cubicBezTo>
                    <a:pt x="1" y="8"/>
                    <a:pt x="9" y="0"/>
                    <a:pt x="21" y="0"/>
                  </a:cubicBezTo>
                  <a:cubicBezTo>
                    <a:pt x="24" y="0"/>
                    <a:pt x="28" y="0"/>
                    <a:pt x="33" y="1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0" y="7"/>
                    <a:pt x="27" y="4"/>
                    <a:pt x="21" y="4"/>
                  </a:cubicBezTo>
                  <a:cubicBezTo>
                    <a:pt x="15" y="4"/>
                    <a:pt x="10" y="8"/>
                    <a:pt x="10" y="14"/>
                  </a:cubicBezTo>
                  <a:cubicBezTo>
                    <a:pt x="10" y="17"/>
                    <a:pt x="11" y="20"/>
                    <a:pt x="13" y="22"/>
                  </a:cubicBezTo>
                  <a:cubicBezTo>
                    <a:pt x="16" y="25"/>
                    <a:pt x="20" y="26"/>
                    <a:pt x="24" y="28"/>
                  </a:cubicBezTo>
                  <a:cubicBezTo>
                    <a:pt x="32" y="33"/>
                    <a:pt x="37" y="38"/>
                    <a:pt x="37" y="46"/>
                  </a:cubicBezTo>
                  <a:cubicBezTo>
                    <a:pt x="37" y="58"/>
                    <a:pt x="29" y="66"/>
                    <a:pt x="16" y="66"/>
                  </a:cubicBezTo>
                  <a:cubicBezTo>
                    <a:pt x="10" y="66"/>
                    <a:pt x="6" y="64"/>
                    <a:pt x="1" y="61"/>
                  </a:cubicBez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4"/>
            <p:cNvSpPr>
              <a:spLocks/>
            </p:cNvSpPr>
            <p:nvPr userDrawn="1"/>
          </p:nvSpPr>
          <p:spPr bwMode="auto">
            <a:xfrm>
              <a:off x="1879" y="3152"/>
              <a:ext cx="52" cy="117"/>
            </a:xfrm>
            <a:custGeom>
              <a:avLst/>
              <a:gdLst>
                <a:gd name="T0" fmla="*/ 0 w 28"/>
                <a:gd name="T1" fmla="*/ 60 h 63"/>
                <a:gd name="T2" fmla="*/ 8 w 28"/>
                <a:gd name="T3" fmla="*/ 54 h 63"/>
                <a:gd name="T4" fmla="*/ 8 w 28"/>
                <a:gd name="T5" fmla="*/ 10 h 63"/>
                <a:gd name="T6" fmla="*/ 1 w 28"/>
                <a:gd name="T7" fmla="*/ 3 h 63"/>
                <a:gd name="T8" fmla="*/ 0 w 28"/>
                <a:gd name="T9" fmla="*/ 3 h 63"/>
                <a:gd name="T10" fmla="*/ 0 w 28"/>
                <a:gd name="T11" fmla="*/ 0 h 63"/>
                <a:gd name="T12" fmla="*/ 13 w 28"/>
                <a:gd name="T13" fmla="*/ 0 h 63"/>
                <a:gd name="T14" fmla="*/ 28 w 28"/>
                <a:gd name="T15" fmla="*/ 0 h 63"/>
                <a:gd name="T16" fmla="*/ 28 w 28"/>
                <a:gd name="T17" fmla="*/ 3 h 63"/>
                <a:gd name="T18" fmla="*/ 27 w 28"/>
                <a:gd name="T19" fmla="*/ 3 h 63"/>
                <a:gd name="T20" fmla="*/ 19 w 28"/>
                <a:gd name="T21" fmla="*/ 11 h 63"/>
                <a:gd name="T22" fmla="*/ 19 w 28"/>
                <a:gd name="T23" fmla="*/ 53 h 63"/>
                <a:gd name="T24" fmla="*/ 28 w 28"/>
                <a:gd name="T25" fmla="*/ 60 h 63"/>
                <a:gd name="T26" fmla="*/ 28 w 28"/>
                <a:gd name="T27" fmla="*/ 63 h 63"/>
                <a:gd name="T28" fmla="*/ 15 w 28"/>
                <a:gd name="T29" fmla="*/ 63 h 63"/>
                <a:gd name="T30" fmla="*/ 0 w 28"/>
                <a:gd name="T31" fmla="*/ 63 h 63"/>
                <a:gd name="T32" fmla="*/ 0 w 28"/>
                <a:gd name="T3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3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0" y="3"/>
                    <a:pt x="19" y="5"/>
                    <a:pt x="19" y="11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9"/>
                    <a:pt x="20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9" y="63"/>
                    <a:pt x="15" y="63"/>
                  </a:cubicBezTo>
                  <a:cubicBezTo>
                    <a:pt x="10" y="63"/>
                    <a:pt x="5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5"/>
            <p:cNvSpPr>
              <a:spLocks/>
            </p:cNvSpPr>
            <p:nvPr userDrawn="1"/>
          </p:nvSpPr>
          <p:spPr bwMode="auto">
            <a:xfrm>
              <a:off x="1944" y="3152"/>
              <a:ext cx="96" cy="119"/>
            </a:xfrm>
            <a:custGeom>
              <a:avLst/>
              <a:gdLst>
                <a:gd name="T0" fmla="*/ 0 w 52"/>
                <a:gd name="T1" fmla="*/ 60 h 64"/>
                <a:gd name="T2" fmla="*/ 8 w 52"/>
                <a:gd name="T3" fmla="*/ 54 h 64"/>
                <a:gd name="T4" fmla="*/ 8 w 52"/>
                <a:gd name="T5" fmla="*/ 10 h 64"/>
                <a:gd name="T6" fmla="*/ 0 w 52"/>
                <a:gd name="T7" fmla="*/ 3 h 64"/>
                <a:gd name="T8" fmla="*/ 0 w 52"/>
                <a:gd name="T9" fmla="*/ 3 h 64"/>
                <a:gd name="T10" fmla="*/ 0 w 52"/>
                <a:gd name="T11" fmla="*/ 0 h 64"/>
                <a:gd name="T12" fmla="*/ 22 w 52"/>
                <a:gd name="T13" fmla="*/ 0 h 64"/>
                <a:gd name="T14" fmla="*/ 46 w 52"/>
                <a:gd name="T15" fmla="*/ 0 h 64"/>
                <a:gd name="T16" fmla="*/ 46 w 52"/>
                <a:gd name="T17" fmla="*/ 14 h 64"/>
                <a:gd name="T18" fmla="*/ 44 w 52"/>
                <a:gd name="T19" fmla="*/ 14 h 64"/>
                <a:gd name="T20" fmla="*/ 30 w 52"/>
                <a:gd name="T21" fmla="*/ 4 h 64"/>
                <a:gd name="T22" fmla="*/ 19 w 52"/>
                <a:gd name="T23" fmla="*/ 4 h 64"/>
                <a:gd name="T24" fmla="*/ 19 w 52"/>
                <a:gd name="T25" fmla="*/ 28 h 64"/>
                <a:gd name="T26" fmla="*/ 27 w 52"/>
                <a:gd name="T27" fmla="*/ 28 h 64"/>
                <a:gd name="T28" fmla="*/ 37 w 52"/>
                <a:gd name="T29" fmla="*/ 21 h 64"/>
                <a:gd name="T30" fmla="*/ 37 w 52"/>
                <a:gd name="T31" fmla="*/ 20 h 64"/>
                <a:gd name="T32" fmla="*/ 40 w 52"/>
                <a:gd name="T33" fmla="*/ 20 h 64"/>
                <a:gd name="T34" fmla="*/ 40 w 52"/>
                <a:gd name="T35" fmla="*/ 30 h 64"/>
                <a:gd name="T36" fmla="*/ 40 w 52"/>
                <a:gd name="T37" fmla="*/ 40 h 64"/>
                <a:gd name="T38" fmla="*/ 38 w 52"/>
                <a:gd name="T39" fmla="*/ 41 h 64"/>
                <a:gd name="T40" fmla="*/ 27 w 52"/>
                <a:gd name="T41" fmla="*/ 33 h 64"/>
                <a:gd name="T42" fmla="*/ 19 w 52"/>
                <a:gd name="T43" fmla="*/ 33 h 64"/>
                <a:gd name="T44" fmla="*/ 19 w 52"/>
                <a:gd name="T45" fmla="*/ 51 h 64"/>
                <a:gd name="T46" fmla="*/ 30 w 52"/>
                <a:gd name="T47" fmla="*/ 59 h 64"/>
                <a:gd name="T48" fmla="*/ 49 w 52"/>
                <a:gd name="T49" fmla="*/ 48 h 64"/>
                <a:gd name="T50" fmla="*/ 52 w 52"/>
                <a:gd name="T51" fmla="*/ 49 h 64"/>
                <a:gd name="T52" fmla="*/ 48 w 52"/>
                <a:gd name="T53" fmla="*/ 64 h 64"/>
                <a:gd name="T54" fmla="*/ 27 w 52"/>
                <a:gd name="T55" fmla="*/ 63 h 64"/>
                <a:gd name="T56" fmla="*/ 16 w 52"/>
                <a:gd name="T57" fmla="*/ 63 h 64"/>
                <a:gd name="T58" fmla="*/ 8 w 52"/>
                <a:gd name="T59" fmla="*/ 63 h 64"/>
                <a:gd name="T60" fmla="*/ 0 w 52"/>
                <a:gd name="T61" fmla="*/ 64 h 64"/>
                <a:gd name="T62" fmla="*/ 0 w 52"/>
                <a:gd name="T63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" h="64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12" y="0"/>
                    <a:pt x="22" y="0"/>
                  </a:cubicBezTo>
                  <a:cubicBezTo>
                    <a:pt x="36" y="0"/>
                    <a:pt x="44" y="0"/>
                    <a:pt x="46" y="0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3" y="5"/>
                    <a:pt x="39" y="4"/>
                    <a:pt x="30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5" y="28"/>
                    <a:pt x="37" y="27"/>
                    <a:pt x="37" y="21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4"/>
                    <a:pt x="40" y="27"/>
                    <a:pt x="40" y="30"/>
                  </a:cubicBezTo>
                  <a:cubicBezTo>
                    <a:pt x="40" y="33"/>
                    <a:pt x="40" y="36"/>
                    <a:pt x="40" y="40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7" y="33"/>
                    <a:pt x="35" y="33"/>
                    <a:pt x="27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8"/>
                    <a:pt x="21" y="59"/>
                    <a:pt x="30" y="59"/>
                  </a:cubicBezTo>
                  <a:cubicBezTo>
                    <a:pt x="42" y="59"/>
                    <a:pt x="47" y="58"/>
                    <a:pt x="49" y="48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0" y="63"/>
                    <a:pt x="32" y="63"/>
                    <a:pt x="27" y="63"/>
                  </a:cubicBezTo>
                  <a:cubicBezTo>
                    <a:pt x="22" y="63"/>
                    <a:pt x="18" y="63"/>
                    <a:pt x="16" y="63"/>
                  </a:cubicBezTo>
                  <a:cubicBezTo>
                    <a:pt x="13" y="63"/>
                    <a:pt x="10" y="63"/>
                    <a:pt x="8" y="63"/>
                  </a:cubicBezTo>
                  <a:cubicBezTo>
                    <a:pt x="5" y="63"/>
                    <a:pt x="2" y="63"/>
                    <a:pt x="0" y="64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6"/>
            <p:cNvSpPr>
              <a:spLocks/>
            </p:cNvSpPr>
            <p:nvPr userDrawn="1"/>
          </p:nvSpPr>
          <p:spPr bwMode="auto">
            <a:xfrm>
              <a:off x="993" y="3336"/>
              <a:ext cx="122" cy="119"/>
            </a:xfrm>
            <a:custGeom>
              <a:avLst/>
              <a:gdLst>
                <a:gd name="T0" fmla="*/ 0 w 66"/>
                <a:gd name="T1" fmla="*/ 0 h 64"/>
                <a:gd name="T2" fmla="*/ 14 w 66"/>
                <a:gd name="T3" fmla="*/ 0 h 64"/>
                <a:gd name="T4" fmla="*/ 27 w 66"/>
                <a:gd name="T5" fmla="*/ 0 h 64"/>
                <a:gd name="T6" fmla="*/ 27 w 66"/>
                <a:gd name="T7" fmla="*/ 3 h 64"/>
                <a:gd name="T8" fmla="*/ 26 w 66"/>
                <a:gd name="T9" fmla="*/ 3 h 64"/>
                <a:gd name="T10" fmla="*/ 20 w 66"/>
                <a:gd name="T11" fmla="*/ 11 h 64"/>
                <a:gd name="T12" fmla="*/ 20 w 66"/>
                <a:gd name="T13" fmla="*/ 40 h 64"/>
                <a:gd name="T14" fmla="*/ 36 w 66"/>
                <a:gd name="T15" fmla="*/ 60 h 64"/>
                <a:gd name="T16" fmla="*/ 51 w 66"/>
                <a:gd name="T17" fmla="*/ 52 h 64"/>
                <a:gd name="T18" fmla="*/ 54 w 66"/>
                <a:gd name="T19" fmla="*/ 39 h 64"/>
                <a:gd name="T20" fmla="*/ 54 w 66"/>
                <a:gd name="T21" fmla="*/ 14 h 64"/>
                <a:gd name="T22" fmla="*/ 47 w 66"/>
                <a:gd name="T23" fmla="*/ 3 h 64"/>
                <a:gd name="T24" fmla="*/ 45 w 66"/>
                <a:gd name="T25" fmla="*/ 3 h 64"/>
                <a:gd name="T26" fmla="*/ 45 w 66"/>
                <a:gd name="T27" fmla="*/ 0 h 64"/>
                <a:gd name="T28" fmla="*/ 54 w 66"/>
                <a:gd name="T29" fmla="*/ 0 h 64"/>
                <a:gd name="T30" fmla="*/ 66 w 66"/>
                <a:gd name="T31" fmla="*/ 0 h 64"/>
                <a:gd name="T32" fmla="*/ 66 w 66"/>
                <a:gd name="T33" fmla="*/ 3 h 64"/>
                <a:gd name="T34" fmla="*/ 65 w 66"/>
                <a:gd name="T35" fmla="*/ 3 h 64"/>
                <a:gd name="T36" fmla="*/ 59 w 66"/>
                <a:gd name="T37" fmla="*/ 14 h 64"/>
                <a:gd name="T38" fmla="*/ 59 w 66"/>
                <a:gd name="T39" fmla="*/ 37 h 64"/>
                <a:gd name="T40" fmla="*/ 53 w 66"/>
                <a:gd name="T41" fmla="*/ 57 h 64"/>
                <a:gd name="T42" fmla="*/ 32 w 66"/>
                <a:gd name="T43" fmla="*/ 64 h 64"/>
                <a:gd name="T44" fmla="*/ 8 w 66"/>
                <a:gd name="T45" fmla="*/ 40 h 64"/>
                <a:gd name="T46" fmla="*/ 8 w 66"/>
                <a:gd name="T47" fmla="*/ 13 h 64"/>
                <a:gd name="T48" fmla="*/ 0 w 66"/>
                <a:gd name="T49" fmla="*/ 3 h 64"/>
                <a:gd name="T50" fmla="*/ 0 w 66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64">
                  <a:moveTo>
                    <a:pt x="0" y="0"/>
                  </a:moveTo>
                  <a:cubicBezTo>
                    <a:pt x="5" y="0"/>
                    <a:pt x="9" y="0"/>
                    <a:pt x="14" y="0"/>
                  </a:cubicBezTo>
                  <a:cubicBezTo>
                    <a:pt x="18" y="0"/>
                    <a:pt x="23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6" y="3"/>
                  </a:cubicBezTo>
                  <a:cubicBezTo>
                    <a:pt x="20" y="3"/>
                    <a:pt x="20" y="5"/>
                    <a:pt x="20" y="1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54"/>
                    <a:pt x="25" y="60"/>
                    <a:pt x="36" y="60"/>
                  </a:cubicBezTo>
                  <a:cubicBezTo>
                    <a:pt x="43" y="60"/>
                    <a:pt x="48" y="57"/>
                    <a:pt x="51" y="52"/>
                  </a:cubicBezTo>
                  <a:cubicBezTo>
                    <a:pt x="53" y="48"/>
                    <a:pt x="54" y="44"/>
                    <a:pt x="54" y="39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5"/>
                    <a:pt x="53" y="3"/>
                    <a:pt x="47" y="3"/>
                  </a:cubicBezTo>
                  <a:cubicBezTo>
                    <a:pt x="46" y="3"/>
                    <a:pt x="45" y="3"/>
                    <a:pt x="45" y="3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8" y="0"/>
                    <a:pt x="51" y="0"/>
                    <a:pt x="54" y="0"/>
                  </a:cubicBezTo>
                  <a:cubicBezTo>
                    <a:pt x="58" y="0"/>
                    <a:pt x="62" y="0"/>
                    <a:pt x="66" y="0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59" y="3"/>
                    <a:pt x="59" y="5"/>
                    <a:pt x="59" y="14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46"/>
                    <a:pt x="58" y="52"/>
                    <a:pt x="53" y="57"/>
                  </a:cubicBezTo>
                  <a:cubicBezTo>
                    <a:pt x="49" y="62"/>
                    <a:pt x="42" y="64"/>
                    <a:pt x="32" y="64"/>
                  </a:cubicBezTo>
                  <a:cubicBezTo>
                    <a:pt x="16" y="64"/>
                    <a:pt x="8" y="56"/>
                    <a:pt x="8" y="40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5"/>
                    <a:pt x="8" y="3"/>
                    <a:pt x="0" y="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7"/>
            <p:cNvSpPr>
              <a:spLocks/>
            </p:cNvSpPr>
            <p:nvPr userDrawn="1"/>
          </p:nvSpPr>
          <p:spPr bwMode="auto">
            <a:xfrm>
              <a:off x="1128" y="3336"/>
              <a:ext cx="126" cy="121"/>
            </a:xfrm>
            <a:custGeom>
              <a:avLst/>
              <a:gdLst>
                <a:gd name="T0" fmla="*/ 0 w 68"/>
                <a:gd name="T1" fmla="*/ 60 h 65"/>
                <a:gd name="T2" fmla="*/ 1 w 68"/>
                <a:gd name="T3" fmla="*/ 60 h 65"/>
                <a:gd name="T4" fmla="*/ 9 w 68"/>
                <a:gd name="T5" fmla="*/ 46 h 65"/>
                <a:gd name="T6" fmla="*/ 9 w 68"/>
                <a:gd name="T7" fmla="*/ 12 h 65"/>
                <a:gd name="T8" fmla="*/ 0 w 68"/>
                <a:gd name="T9" fmla="*/ 3 h 65"/>
                <a:gd name="T10" fmla="*/ 0 w 68"/>
                <a:gd name="T11" fmla="*/ 0 h 65"/>
                <a:gd name="T12" fmla="*/ 10 w 68"/>
                <a:gd name="T13" fmla="*/ 0 h 65"/>
                <a:gd name="T14" fmla="*/ 18 w 68"/>
                <a:gd name="T15" fmla="*/ 0 h 65"/>
                <a:gd name="T16" fmla="*/ 54 w 68"/>
                <a:gd name="T17" fmla="*/ 45 h 65"/>
                <a:gd name="T18" fmla="*/ 54 w 68"/>
                <a:gd name="T19" fmla="*/ 13 h 65"/>
                <a:gd name="T20" fmla="*/ 45 w 68"/>
                <a:gd name="T21" fmla="*/ 3 h 65"/>
                <a:gd name="T22" fmla="*/ 44 w 68"/>
                <a:gd name="T23" fmla="*/ 3 h 65"/>
                <a:gd name="T24" fmla="*/ 44 w 68"/>
                <a:gd name="T25" fmla="*/ 0 h 65"/>
                <a:gd name="T26" fmla="*/ 53 w 68"/>
                <a:gd name="T27" fmla="*/ 0 h 65"/>
                <a:gd name="T28" fmla="*/ 68 w 68"/>
                <a:gd name="T29" fmla="*/ 0 h 65"/>
                <a:gd name="T30" fmla="*/ 68 w 68"/>
                <a:gd name="T31" fmla="*/ 3 h 65"/>
                <a:gd name="T32" fmla="*/ 67 w 68"/>
                <a:gd name="T33" fmla="*/ 3 h 65"/>
                <a:gd name="T34" fmla="*/ 59 w 68"/>
                <a:gd name="T35" fmla="*/ 16 h 65"/>
                <a:gd name="T36" fmla="*/ 59 w 68"/>
                <a:gd name="T37" fmla="*/ 65 h 65"/>
                <a:gd name="T38" fmla="*/ 55 w 68"/>
                <a:gd name="T39" fmla="*/ 65 h 65"/>
                <a:gd name="T40" fmla="*/ 14 w 68"/>
                <a:gd name="T41" fmla="*/ 13 h 65"/>
                <a:gd name="T42" fmla="*/ 14 w 68"/>
                <a:gd name="T43" fmla="*/ 46 h 65"/>
                <a:gd name="T44" fmla="*/ 22 w 68"/>
                <a:gd name="T45" fmla="*/ 60 h 65"/>
                <a:gd name="T46" fmla="*/ 23 w 68"/>
                <a:gd name="T47" fmla="*/ 60 h 65"/>
                <a:gd name="T48" fmla="*/ 23 w 68"/>
                <a:gd name="T49" fmla="*/ 63 h 65"/>
                <a:gd name="T50" fmla="*/ 12 w 68"/>
                <a:gd name="T51" fmla="*/ 63 h 65"/>
                <a:gd name="T52" fmla="*/ 0 w 68"/>
                <a:gd name="T53" fmla="*/ 63 h 65"/>
                <a:gd name="T54" fmla="*/ 0 w 68"/>
                <a:gd name="T55" fmla="*/ 6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8" h="65">
                  <a:moveTo>
                    <a:pt x="0" y="60"/>
                  </a:moveTo>
                  <a:cubicBezTo>
                    <a:pt x="1" y="60"/>
                    <a:pt x="1" y="60"/>
                    <a:pt x="1" y="60"/>
                  </a:cubicBezTo>
                  <a:cubicBezTo>
                    <a:pt x="8" y="60"/>
                    <a:pt x="9" y="56"/>
                    <a:pt x="9" y="46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6"/>
                    <a:pt x="8" y="4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5" y="0"/>
                    <a:pt x="10" y="0"/>
                  </a:cubicBezTo>
                  <a:cubicBezTo>
                    <a:pt x="14" y="0"/>
                    <a:pt x="18" y="0"/>
                    <a:pt x="18" y="0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5"/>
                    <a:pt x="52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0"/>
                    <a:pt x="53" y="0"/>
                  </a:cubicBezTo>
                  <a:cubicBezTo>
                    <a:pt x="59" y="0"/>
                    <a:pt x="64" y="0"/>
                    <a:pt x="68" y="0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0" y="3"/>
                    <a:pt x="59" y="6"/>
                    <a:pt x="59" y="16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4" y="56"/>
                    <a:pt x="14" y="60"/>
                    <a:pt x="22" y="60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20" y="63"/>
                    <a:pt x="17" y="63"/>
                    <a:pt x="12" y="63"/>
                  </a:cubicBezTo>
                  <a:cubicBezTo>
                    <a:pt x="8" y="63"/>
                    <a:pt x="4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8"/>
            <p:cNvSpPr>
              <a:spLocks/>
            </p:cNvSpPr>
            <p:nvPr userDrawn="1"/>
          </p:nvSpPr>
          <p:spPr bwMode="auto">
            <a:xfrm>
              <a:off x="1265" y="3336"/>
              <a:ext cx="52" cy="118"/>
            </a:xfrm>
            <a:custGeom>
              <a:avLst/>
              <a:gdLst>
                <a:gd name="T0" fmla="*/ 0 w 28"/>
                <a:gd name="T1" fmla="*/ 60 h 63"/>
                <a:gd name="T2" fmla="*/ 8 w 28"/>
                <a:gd name="T3" fmla="*/ 54 h 63"/>
                <a:gd name="T4" fmla="*/ 8 w 28"/>
                <a:gd name="T5" fmla="*/ 10 h 63"/>
                <a:gd name="T6" fmla="*/ 1 w 28"/>
                <a:gd name="T7" fmla="*/ 3 h 63"/>
                <a:gd name="T8" fmla="*/ 0 w 28"/>
                <a:gd name="T9" fmla="*/ 3 h 63"/>
                <a:gd name="T10" fmla="*/ 0 w 28"/>
                <a:gd name="T11" fmla="*/ 0 h 63"/>
                <a:gd name="T12" fmla="*/ 14 w 28"/>
                <a:gd name="T13" fmla="*/ 0 h 63"/>
                <a:gd name="T14" fmla="*/ 27 w 28"/>
                <a:gd name="T15" fmla="*/ 0 h 63"/>
                <a:gd name="T16" fmla="*/ 27 w 28"/>
                <a:gd name="T17" fmla="*/ 3 h 63"/>
                <a:gd name="T18" fmla="*/ 26 w 28"/>
                <a:gd name="T19" fmla="*/ 3 h 63"/>
                <a:gd name="T20" fmla="*/ 19 w 28"/>
                <a:gd name="T21" fmla="*/ 10 h 63"/>
                <a:gd name="T22" fmla="*/ 19 w 28"/>
                <a:gd name="T23" fmla="*/ 52 h 63"/>
                <a:gd name="T24" fmla="*/ 28 w 28"/>
                <a:gd name="T25" fmla="*/ 60 h 63"/>
                <a:gd name="T26" fmla="*/ 28 w 28"/>
                <a:gd name="T27" fmla="*/ 63 h 63"/>
                <a:gd name="T28" fmla="*/ 15 w 28"/>
                <a:gd name="T29" fmla="*/ 63 h 63"/>
                <a:gd name="T30" fmla="*/ 0 w 28"/>
                <a:gd name="T31" fmla="*/ 63 h 63"/>
                <a:gd name="T32" fmla="*/ 0 w 28"/>
                <a:gd name="T3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4" y="0"/>
                  </a:cubicBezTo>
                  <a:cubicBezTo>
                    <a:pt x="18" y="0"/>
                    <a:pt x="22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0" y="3"/>
                    <a:pt x="19" y="4"/>
                    <a:pt x="19" y="10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9" y="59"/>
                    <a:pt x="20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9" y="63"/>
                    <a:pt x="15" y="63"/>
                  </a:cubicBezTo>
                  <a:cubicBezTo>
                    <a:pt x="10" y="63"/>
                    <a:pt x="6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9"/>
            <p:cNvSpPr>
              <a:spLocks/>
            </p:cNvSpPr>
            <p:nvPr userDrawn="1"/>
          </p:nvSpPr>
          <p:spPr bwMode="auto">
            <a:xfrm>
              <a:off x="1323" y="3336"/>
              <a:ext cx="113" cy="119"/>
            </a:xfrm>
            <a:custGeom>
              <a:avLst/>
              <a:gdLst>
                <a:gd name="T0" fmla="*/ 29 w 61"/>
                <a:gd name="T1" fmla="*/ 64 h 64"/>
                <a:gd name="T2" fmla="*/ 7 w 61"/>
                <a:gd name="T3" fmla="*/ 8 h 64"/>
                <a:gd name="T4" fmla="*/ 0 w 61"/>
                <a:gd name="T5" fmla="*/ 3 h 64"/>
                <a:gd name="T6" fmla="*/ 0 w 61"/>
                <a:gd name="T7" fmla="*/ 0 h 64"/>
                <a:gd name="T8" fmla="*/ 10 w 61"/>
                <a:gd name="T9" fmla="*/ 0 h 64"/>
                <a:gd name="T10" fmla="*/ 26 w 61"/>
                <a:gd name="T11" fmla="*/ 0 h 64"/>
                <a:gd name="T12" fmla="*/ 26 w 61"/>
                <a:gd name="T13" fmla="*/ 3 h 64"/>
                <a:gd name="T14" fmla="*/ 25 w 61"/>
                <a:gd name="T15" fmla="*/ 3 h 64"/>
                <a:gd name="T16" fmla="*/ 20 w 61"/>
                <a:gd name="T17" fmla="*/ 5 h 64"/>
                <a:gd name="T18" fmla="*/ 21 w 61"/>
                <a:gd name="T19" fmla="*/ 9 h 64"/>
                <a:gd name="T20" fmla="*/ 35 w 61"/>
                <a:gd name="T21" fmla="*/ 48 h 64"/>
                <a:gd name="T22" fmla="*/ 49 w 61"/>
                <a:gd name="T23" fmla="*/ 10 h 64"/>
                <a:gd name="T24" fmla="*/ 49 w 61"/>
                <a:gd name="T25" fmla="*/ 6 h 64"/>
                <a:gd name="T26" fmla="*/ 42 w 61"/>
                <a:gd name="T27" fmla="*/ 3 h 64"/>
                <a:gd name="T28" fmla="*/ 42 w 61"/>
                <a:gd name="T29" fmla="*/ 0 h 64"/>
                <a:gd name="T30" fmla="*/ 50 w 61"/>
                <a:gd name="T31" fmla="*/ 0 h 64"/>
                <a:gd name="T32" fmla="*/ 61 w 61"/>
                <a:gd name="T33" fmla="*/ 0 h 64"/>
                <a:gd name="T34" fmla="*/ 61 w 61"/>
                <a:gd name="T35" fmla="*/ 3 h 64"/>
                <a:gd name="T36" fmla="*/ 54 w 61"/>
                <a:gd name="T37" fmla="*/ 9 h 64"/>
                <a:gd name="T38" fmla="*/ 33 w 61"/>
                <a:gd name="T39" fmla="*/ 64 h 64"/>
                <a:gd name="T40" fmla="*/ 29 w 61"/>
                <a:gd name="T41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1" h="64">
                  <a:moveTo>
                    <a:pt x="29" y="64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6" y="3"/>
                    <a:pt x="3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7" y="0"/>
                    <a:pt x="10" y="0"/>
                  </a:cubicBezTo>
                  <a:cubicBezTo>
                    <a:pt x="17" y="0"/>
                    <a:pt x="22" y="0"/>
                    <a:pt x="26" y="0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1" y="3"/>
                    <a:pt x="20" y="4"/>
                    <a:pt x="20" y="5"/>
                  </a:cubicBezTo>
                  <a:cubicBezTo>
                    <a:pt x="20" y="7"/>
                    <a:pt x="20" y="8"/>
                    <a:pt x="21" y="9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8"/>
                    <a:pt x="49" y="7"/>
                    <a:pt x="49" y="6"/>
                  </a:cubicBezTo>
                  <a:cubicBezTo>
                    <a:pt x="49" y="4"/>
                    <a:pt x="47" y="3"/>
                    <a:pt x="42" y="3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0"/>
                    <a:pt x="47" y="0"/>
                    <a:pt x="50" y="0"/>
                  </a:cubicBezTo>
                  <a:cubicBezTo>
                    <a:pt x="52" y="0"/>
                    <a:pt x="56" y="0"/>
                    <a:pt x="61" y="0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58" y="3"/>
                    <a:pt x="56" y="5"/>
                    <a:pt x="54" y="9"/>
                  </a:cubicBezTo>
                  <a:cubicBezTo>
                    <a:pt x="33" y="64"/>
                    <a:pt x="33" y="64"/>
                    <a:pt x="33" y="64"/>
                  </a:cubicBezTo>
                  <a:lnTo>
                    <a:pt x="29" y="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50"/>
            <p:cNvSpPr>
              <a:spLocks/>
            </p:cNvSpPr>
            <p:nvPr userDrawn="1"/>
          </p:nvSpPr>
          <p:spPr bwMode="auto">
            <a:xfrm>
              <a:off x="1442" y="3336"/>
              <a:ext cx="94" cy="118"/>
            </a:xfrm>
            <a:custGeom>
              <a:avLst/>
              <a:gdLst>
                <a:gd name="T0" fmla="*/ 0 w 51"/>
                <a:gd name="T1" fmla="*/ 60 h 63"/>
                <a:gd name="T2" fmla="*/ 8 w 51"/>
                <a:gd name="T3" fmla="*/ 54 h 63"/>
                <a:gd name="T4" fmla="*/ 8 w 51"/>
                <a:gd name="T5" fmla="*/ 10 h 63"/>
                <a:gd name="T6" fmla="*/ 2 w 51"/>
                <a:gd name="T7" fmla="*/ 3 h 63"/>
                <a:gd name="T8" fmla="*/ 1 w 51"/>
                <a:gd name="T9" fmla="*/ 3 h 63"/>
                <a:gd name="T10" fmla="*/ 1 w 51"/>
                <a:gd name="T11" fmla="*/ 0 h 63"/>
                <a:gd name="T12" fmla="*/ 22 w 51"/>
                <a:gd name="T13" fmla="*/ 0 h 63"/>
                <a:gd name="T14" fmla="*/ 45 w 51"/>
                <a:gd name="T15" fmla="*/ 0 h 63"/>
                <a:gd name="T16" fmla="*/ 45 w 51"/>
                <a:gd name="T17" fmla="*/ 14 h 63"/>
                <a:gd name="T18" fmla="*/ 43 w 51"/>
                <a:gd name="T19" fmla="*/ 14 h 63"/>
                <a:gd name="T20" fmla="*/ 30 w 51"/>
                <a:gd name="T21" fmla="*/ 4 h 63"/>
                <a:gd name="T22" fmla="*/ 20 w 51"/>
                <a:gd name="T23" fmla="*/ 4 h 63"/>
                <a:gd name="T24" fmla="*/ 20 w 51"/>
                <a:gd name="T25" fmla="*/ 28 h 63"/>
                <a:gd name="T26" fmla="*/ 27 w 51"/>
                <a:gd name="T27" fmla="*/ 28 h 63"/>
                <a:gd name="T28" fmla="*/ 37 w 51"/>
                <a:gd name="T29" fmla="*/ 20 h 63"/>
                <a:gd name="T30" fmla="*/ 37 w 51"/>
                <a:gd name="T31" fmla="*/ 20 h 63"/>
                <a:gd name="T32" fmla="*/ 40 w 51"/>
                <a:gd name="T33" fmla="*/ 20 h 63"/>
                <a:gd name="T34" fmla="*/ 39 w 51"/>
                <a:gd name="T35" fmla="*/ 30 h 63"/>
                <a:gd name="T36" fmla="*/ 40 w 51"/>
                <a:gd name="T37" fmla="*/ 40 h 63"/>
                <a:gd name="T38" fmla="*/ 37 w 51"/>
                <a:gd name="T39" fmla="*/ 41 h 63"/>
                <a:gd name="T40" fmla="*/ 27 w 51"/>
                <a:gd name="T41" fmla="*/ 32 h 63"/>
                <a:gd name="T42" fmla="*/ 20 w 51"/>
                <a:gd name="T43" fmla="*/ 32 h 63"/>
                <a:gd name="T44" fmla="*/ 20 w 51"/>
                <a:gd name="T45" fmla="*/ 51 h 63"/>
                <a:gd name="T46" fmla="*/ 30 w 51"/>
                <a:gd name="T47" fmla="*/ 59 h 63"/>
                <a:gd name="T48" fmla="*/ 49 w 51"/>
                <a:gd name="T49" fmla="*/ 48 h 63"/>
                <a:gd name="T50" fmla="*/ 51 w 51"/>
                <a:gd name="T51" fmla="*/ 49 h 63"/>
                <a:gd name="T52" fmla="*/ 48 w 51"/>
                <a:gd name="T53" fmla="*/ 63 h 63"/>
                <a:gd name="T54" fmla="*/ 26 w 51"/>
                <a:gd name="T55" fmla="*/ 63 h 63"/>
                <a:gd name="T56" fmla="*/ 16 w 51"/>
                <a:gd name="T57" fmla="*/ 63 h 63"/>
                <a:gd name="T58" fmla="*/ 8 w 51"/>
                <a:gd name="T59" fmla="*/ 63 h 63"/>
                <a:gd name="T60" fmla="*/ 0 w 51"/>
                <a:gd name="T61" fmla="*/ 63 h 63"/>
                <a:gd name="T62" fmla="*/ 0 w 51"/>
                <a:gd name="T6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7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6" y="0"/>
                    <a:pt x="12" y="0"/>
                    <a:pt x="22" y="0"/>
                  </a:cubicBezTo>
                  <a:cubicBezTo>
                    <a:pt x="35" y="0"/>
                    <a:pt x="43" y="0"/>
                    <a:pt x="45" y="0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5"/>
                    <a:pt x="39" y="4"/>
                    <a:pt x="3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5" y="28"/>
                    <a:pt x="37" y="27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4"/>
                    <a:pt x="39" y="27"/>
                    <a:pt x="39" y="30"/>
                  </a:cubicBezTo>
                  <a:cubicBezTo>
                    <a:pt x="39" y="33"/>
                    <a:pt x="39" y="36"/>
                    <a:pt x="40" y="40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33"/>
                    <a:pt x="35" y="32"/>
                    <a:pt x="27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20" y="58"/>
                    <a:pt x="21" y="59"/>
                    <a:pt x="30" y="59"/>
                  </a:cubicBezTo>
                  <a:cubicBezTo>
                    <a:pt x="41" y="59"/>
                    <a:pt x="46" y="58"/>
                    <a:pt x="49" y="4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39" y="63"/>
                    <a:pt x="32" y="63"/>
                    <a:pt x="26" y="63"/>
                  </a:cubicBezTo>
                  <a:cubicBezTo>
                    <a:pt x="22" y="63"/>
                    <a:pt x="18" y="63"/>
                    <a:pt x="16" y="63"/>
                  </a:cubicBezTo>
                  <a:cubicBezTo>
                    <a:pt x="13" y="63"/>
                    <a:pt x="11" y="63"/>
                    <a:pt x="8" y="63"/>
                  </a:cubicBezTo>
                  <a:cubicBezTo>
                    <a:pt x="5" y="63"/>
                    <a:pt x="2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1"/>
            <p:cNvSpPr>
              <a:spLocks noEditPoints="1"/>
            </p:cNvSpPr>
            <p:nvPr userDrawn="1"/>
          </p:nvSpPr>
          <p:spPr bwMode="auto">
            <a:xfrm>
              <a:off x="1551" y="3336"/>
              <a:ext cx="115" cy="118"/>
            </a:xfrm>
            <a:custGeom>
              <a:avLst/>
              <a:gdLst>
                <a:gd name="T0" fmla="*/ 0 w 62"/>
                <a:gd name="T1" fmla="*/ 60 h 63"/>
                <a:gd name="T2" fmla="*/ 8 w 62"/>
                <a:gd name="T3" fmla="*/ 53 h 63"/>
                <a:gd name="T4" fmla="*/ 8 w 62"/>
                <a:gd name="T5" fmla="*/ 10 h 63"/>
                <a:gd name="T6" fmla="*/ 1 w 62"/>
                <a:gd name="T7" fmla="*/ 3 h 63"/>
                <a:gd name="T8" fmla="*/ 0 w 62"/>
                <a:gd name="T9" fmla="*/ 3 h 63"/>
                <a:gd name="T10" fmla="*/ 0 w 62"/>
                <a:gd name="T11" fmla="*/ 0 h 63"/>
                <a:gd name="T12" fmla="*/ 13 w 62"/>
                <a:gd name="T13" fmla="*/ 0 h 63"/>
                <a:gd name="T14" fmla="*/ 27 w 62"/>
                <a:gd name="T15" fmla="*/ 0 h 63"/>
                <a:gd name="T16" fmla="*/ 50 w 62"/>
                <a:gd name="T17" fmla="*/ 16 h 63"/>
                <a:gd name="T18" fmla="*/ 38 w 62"/>
                <a:gd name="T19" fmla="*/ 32 h 63"/>
                <a:gd name="T20" fmla="*/ 61 w 62"/>
                <a:gd name="T21" fmla="*/ 60 h 63"/>
                <a:gd name="T22" fmla="*/ 62 w 62"/>
                <a:gd name="T23" fmla="*/ 60 h 63"/>
                <a:gd name="T24" fmla="*/ 62 w 62"/>
                <a:gd name="T25" fmla="*/ 63 h 63"/>
                <a:gd name="T26" fmla="*/ 53 w 62"/>
                <a:gd name="T27" fmla="*/ 63 h 63"/>
                <a:gd name="T28" fmla="*/ 45 w 62"/>
                <a:gd name="T29" fmla="*/ 63 h 63"/>
                <a:gd name="T30" fmla="*/ 27 w 62"/>
                <a:gd name="T31" fmla="*/ 34 h 63"/>
                <a:gd name="T32" fmla="*/ 20 w 62"/>
                <a:gd name="T33" fmla="*/ 34 h 63"/>
                <a:gd name="T34" fmla="*/ 20 w 62"/>
                <a:gd name="T35" fmla="*/ 53 h 63"/>
                <a:gd name="T36" fmla="*/ 28 w 62"/>
                <a:gd name="T37" fmla="*/ 60 h 63"/>
                <a:gd name="T38" fmla="*/ 28 w 62"/>
                <a:gd name="T39" fmla="*/ 63 h 63"/>
                <a:gd name="T40" fmla="*/ 14 w 62"/>
                <a:gd name="T41" fmla="*/ 63 h 63"/>
                <a:gd name="T42" fmla="*/ 0 w 62"/>
                <a:gd name="T43" fmla="*/ 63 h 63"/>
                <a:gd name="T44" fmla="*/ 0 w 62"/>
                <a:gd name="T45" fmla="*/ 60 h 63"/>
                <a:gd name="T46" fmla="*/ 23 w 62"/>
                <a:gd name="T47" fmla="*/ 31 h 63"/>
                <a:gd name="T48" fmla="*/ 38 w 62"/>
                <a:gd name="T49" fmla="*/ 17 h 63"/>
                <a:gd name="T50" fmla="*/ 23 w 62"/>
                <a:gd name="T51" fmla="*/ 3 h 63"/>
                <a:gd name="T52" fmla="*/ 20 w 62"/>
                <a:gd name="T53" fmla="*/ 3 h 63"/>
                <a:gd name="T54" fmla="*/ 20 w 62"/>
                <a:gd name="T55" fmla="*/ 31 h 63"/>
                <a:gd name="T56" fmla="*/ 23 w 62"/>
                <a:gd name="T57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3">
                  <a:moveTo>
                    <a:pt x="0" y="60"/>
                  </a:moveTo>
                  <a:cubicBezTo>
                    <a:pt x="7" y="60"/>
                    <a:pt x="8" y="59"/>
                    <a:pt x="8" y="53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9" y="0"/>
                    <a:pt x="13" y="0"/>
                  </a:cubicBezTo>
                  <a:cubicBezTo>
                    <a:pt x="18" y="0"/>
                    <a:pt x="23" y="0"/>
                    <a:pt x="27" y="0"/>
                  </a:cubicBezTo>
                  <a:cubicBezTo>
                    <a:pt x="42" y="0"/>
                    <a:pt x="50" y="6"/>
                    <a:pt x="50" y="16"/>
                  </a:cubicBezTo>
                  <a:cubicBezTo>
                    <a:pt x="50" y="24"/>
                    <a:pt x="46" y="29"/>
                    <a:pt x="38" y="32"/>
                  </a:cubicBezTo>
                  <a:cubicBezTo>
                    <a:pt x="49" y="51"/>
                    <a:pt x="56" y="60"/>
                    <a:pt x="61" y="60"/>
                  </a:cubicBezTo>
                  <a:cubicBezTo>
                    <a:pt x="62" y="60"/>
                    <a:pt x="62" y="60"/>
                    <a:pt x="62" y="60"/>
                  </a:cubicBezTo>
                  <a:cubicBezTo>
                    <a:pt x="62" y="63"/>
                    <a:pt x="62" y="63"/>
                    <a:pt x="62" y="63"/>
                  </a:cubicBezTo>
                  <a:cubicBezTo>
                    <a:pt x="59" y="63"/>
                    <a:pt x="56" y="63"/>
                    <a:pt x="53" y="63"/>
                  </a:cubicBezTo>
                  <a:cubicBezTo>
                    <a:pt x="51" y="63"/>
                    <a:pt x="48" y="63"/>
                    <a:pt x="45" y="63"/>
                  </a:cubicBezTo>
                  <a:cubicBezTo>
                    <a:pt x="37" y="53"/>
                    <a:pt x="32" y="43"/>
                    <a:pt x="27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9"/>
                    <a:pt x="21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8" y="63"/>
                    <a:pt x="14" y="63"/>
                  </a:cubicBezTo>
                  <a:cubicBezTo>
                    <a:pt x="9" y="63"/>
                    <a:pt x="4" y="63"/>
                    <a:pt x="0" y="63"/>
                  </a:cubicBezTo>
                  <a:lnTo>
                    <a:pt x="0" y="60"/>
                  </a:lnTo>
                  <a:close/>
                  <a:moveTo>
                    <a:pt x="23" y="31"/>
                  </a:moveTo>
                  <a:cubicBezTo>
                    <a:pt x="33" y="31"/>
                    <a:pt x="38" y="27"/>
                    <a:pt x="38" y="17"/>
                  </a:cubicBezTo>
                  <a:cubicBezTo>
                    <a:pt x="38" y="8"/>
                    <a:pt x="33" y="3"/>
                    <a:pt x="23" y="3"/>
                  </a:cubicBezTo>
                  <a:cubicBezTo>
                    <a:pt x="22" y="3"/>
                    <a:pt x="21" y="3"/>
                    <a:pt x="20" y="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2" y="31"/>
                    <a:pt x="23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2"/>
            <p:cNvSpPr>
              <a:spLocks/>
            </p:cNvSpPr>
            <p:nvPr userDrawn="1"/>
          </p:nvSpPr>
          <p:spPr bwMode="auto">
            <a:xfrm>
              <a:off x="1673" y="3334"/>
              <a:ext cx="69" cy="121"/>
            </a:xfrm>
            <a:custGeom>
              <a:avLst/>
              <a:gdLst>
                <a:gd name="T0" fmla="*/ 0 w 37"/>
                <a:gd name="T1" fmla="*/ 48 h 65"/>
                <a:gd name="T2" fmla="*/ 2 w 37"/>
                <a:gd name="T3" fmla="*/ 47 h 65"/>
                <a:gd name="T4" fmla="*/ 17 w 37"/>
                <a:gd name="T5" fmla="*/ 61 h 65"/>
                <a:gd name="T6" fmla="*/ 27 w 37"/>
                <a:gd name="T7" fmla="*/ 50 h 65"/>
                <a:gd name="T8" fmla="*/ 24 w 37"/>
                <a:gd name="T9" fmla="*/ 43 h 65"/>
                <a:gd name="T10" fmla="*/ 13 w 37"/>
                <a:gd name="T11" fmla="*/ 36 h 65"/>
                <a:gd name="T12" fmla="*/ 2 w 37"/>
                <a:gd name="T13" fmla="*/ 18 h 65"/>
                <a:gd name="T14" fmla="*/ 21 w 37"/>
                <a:gd name="T15" fmla="*/ 0 h 65"/>
                <a:gd name="T16" fmla="*/ 34 w 37"/>
                <a:gd name="T17" fmla="*/ 1 h 65"/>
                <a:gd name="T18" fmla="*/ 35 w 37"/>
                <a:gd name="T19" fmla="*/ 14 h 65"/>
                <a:gd name="T20" fmla="*/ 32 w 37"/>
                <a:gd name="T21" fmla="*/ 14 h 65"/>
                <a:gd name="T22" fmla="*/ 21 w 37"/>
                <a:gd name="T23" fmla="*/ 3 h 65"/>
                <a:gd name="T24" fmla="*/ 11 w 37"/>
                <a:gd name="T25" fmla="*/ 14 h 65"/>
                <a:gd name="T26" fmla="*/ 14 w 37"/>
                <a:gd name="T27" fmla="*/ 21 h 65"/>
                <a:gd name="T28" fmla="*/ 24 w 37"/>
                <a:gd name="T29" fmla="*/ 28 h 65"/>
                <a:gd name="T30" fmla="*/ 37 w 37"/>
                <a:gd name="T31" fmla="*/ 46 h 65"/>
                <a:gd name="T32" fmla="*/ 16 w 37"/>
                <a:gd name="T33" fmla="*/ 65 h 65"/>
                <a:gd name="T34" fmla="*/ 1 w 37"/>
                <a:gd name="T35" fmla="*/ 61 h 65"/>
                <a:gd name="T36" fmla="*/ 0 w 37"/>
                <a:gd name="T37" fmla="*/ 4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65">
                  <a:moveTo>
                    <a:pt x="0" y="48"/>
                  </a:moveTo>
                  <a:cubicBezTo>
                    <a:pt x="2" y="47"/>
                    <a:pt x="2" y="47"/>
                    <a:pt x="2" y="47"/>
                  </a:cubicBezTo>
                  <a:cubicBezTo>
                    <a:pt x="5" y="57"/>
                    <a:pt x="9" y="61"/>
                    <a:pt x="17" y="61"/>
                  </a:cubicBezTo>
                  <a:cubicBezTo>
                    <a:pt x="23" y="61"/>
                    <a:pt x="27" y="57"/>
                    <a:pt x="27" y="50"/>
                  </a:cubicBezTo>
                  <a:cubicBezTo>
                    <a:pt x="27" y="47"/>
                    <a:pt x="26" y="45"/>
                    <a:pt x="24" y="43"/>
                  </a:cubicBezTo>
                  <a:cubicBezTo>
                    <a:pt x="21" y="40"/>
                    <a:pt x="16" y="38"/>
                    <a:pt x="13" y="36"/>
                  </a:cubicBezTo>
                  <a:cubicBezTo>
                    <a:pt x="6" y="31"/>
                    <a:pt x="2" y="27"/>
                    <a:pt x="2" y="18"/>
                  </a:cubicBezTo>
                  <a:cubicBezTo>
                    <a:pt x="2" y="7"/>
                    <a:pt x="9" y="0"/>
                    <a:pt x="21" y="0"/>
                  </a:cubicBezTo>
                  <a:cubicBezTo>
                    <a:pt x="24" y="0"/>
                    <a:pt x="28" y="0"/>
                    <a:pt x="34" y="1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1" y="7"/>
                    <a:pt x="27" y="3"/>
                    <a:pt x="21" y="3"/>
                  </a:cubicBezTo>
                  <a:cubicBezTo>
                    <a:pt x="15" y="3"/>
                    <a:pt x="11" y="8"/>
                    <a:pt x="11" y="14"/>
                  </a:cubicBezTo>
                  <a:cubicBezTo>
                    <a:pt x="11" y="17"/>
                    <a:pt x="12" y="19"/>
                    <a:pt x="14" y="21"/>
                  </a:cubicBezTo>
                  <a:cubicBezTo>
                    <a:pt x="17" y="25"/>
                    <a:pt x="20" y="26"/>
                    <a:pt x="24" y="28"/>
                  </a:cubicBezTo>
                  <a:cubicBezTo>
                    <a:pt x="33" y="33"/>
                    <a:pt x="37" y="37"/>
                    <a:pt x="37" y="46"/>
                  </a:cubicBezTo>
                  <a:cubicBezTo>
                    <a:pt x="37" y="57"/>
                    <a:pt x="29" y="65"/>
                    <a:pt x="16" y="65"/>
                  </a:cubicBezTo>
                  <a:cubicBezTo>
                    <a:pt x="11" y="65"/>
                    <a:pt x="6" y="64"/>
                    <a:pt x="1" y="61"/>
                  </a:cubicBez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3"/>
            <p:cNvSpPr>
              <a:spLocks/>
            </p:cNvSpPr>
            <p:nvPr userDrawn="1"/>
          </p:nvSpPr>
          <p:spPr bwMode="auto">
            <a:xfrm>
              <a:off x="1758" y="3336"/>
              <a:ext cx="52" cy="118"/>
            </a:xfrm>
            <a:custGeom>
              <a:avLst/>
              <a:gdLst>
                <a:gd name="T0" fmla="*/ 0 w 28"/>
                <a:gd name="T1" fmla="*/ 60 h 63"/>
                <a:gd name="T2" fmla="*/ 8 w 28"/>
                <a:gd name="T3" fmla="*/ 54 h 63"/>
                <a:gd name="T4" fmla="*/ 8 w 28"/>
                <a:gd name="T5" fmla="*/ 10 h 63"/>
                <a:gd name="T6" fmla="*/ 1 w 28"/>
                <a:gd name="T7" fmla="*/ 3 h 63"/>
                <a:gd name="T8" fmla="*/ 0 w 28"/>
                <a:gd name="T9" fmla="*/ 3 h 63"/>
                <a:gd name="T10" fmla="*/ 0 w 28"/>
                <a:gd name="T11" fmla="*/ 0 h 63"/>
                <a:gd name="T12" fmla="*/ 14 w 28"/>
                <a:gd name="T13" fmla="*/ 0 h 63"/>
                <a:gd name="T14" fmla="*/ 28 w 28"/>
                <a:gd name="T15" fmla="*/ 0 h 63"/>
                <a:gd name="T16" fmla="*/ 28 w 28"/>
                <a:gd name="T17" fmla="*/ 3 h 63"/>
                <a:gd name="T18" fmla="*/ 27 w 28"/>
                <a:gd name="T19" fmla="*/ 3 h 63"/>
                <a:gd name="T20" fmla="*/ 20 w 28"/>
                <a:gd name="T21" fmla="*/ 10 h 63"/>
                <a:gd name="T22" fmla="*/ 20 w 28"/>
                <a:gd name="T23" fmla="*/ 52 h 63"/>
                <a:gd name="T24" fmla="*/ 28 w 28"/>
                <a:gd name="T25" fmla="*/ 60 h 63"/>
                <a:gd name="T26" fmla="*/ 28 w 28"/>
                <a:gd name="T27" fmla="*/ 63 h 63"/>
                <a:gd name="T28" fmla="*/ 15 w 28"/>
                <a:gd name="T29" fmla="*/ 63 h 63"/>
                <a:gd name="T30" fmla="*/ 0 w 28"/>
                <a:gd name="T31" fmla="*/ 63 h 63"/>
                <a:gd name="T32" fmla="*/ 0 w 28"/>
                <a:gd name="T3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4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1" y="3"/>
                    <a:pt x="20" y="4"/>
                    <a:pt x="20" y="10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9"/>
                    <a:pt x="20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9" y="63"/>
                    <a:pt x="15" y="63"/>
                  </a:cubicBezTo>
                  <a:cubicBezTo>
                    <a:pt x="10" y="63"/>
                    <a:pt x="6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4"/>
            <p:cNvSpPr>
              <a:spLocks/>
            </p:cNvSpPr>
            <p:nvPr userDrawn="1"/>
          </p:nvSpPr>
          <p:spPr bwMode="auto">
            <a:xfrm>
              <a:off x="1818" y="3331"/>
              <a:ext cx="103" cy="123"/>
            </a:xfrm>
            <a:custGeom>
              <a:avLst/>
              <a:gdLst>
                <a:gd name="T0" fmla="*/ 14 w 56"/>
                <a:gd name="T1" fmla="*/ 63 h 66"/>
                <a:gd name="T2" fmla="*/ 15 w 56"/>
                <a:gd name="T3" fmla="*/ 63 h 66"/>
                <a:gd name="T4" fmla="*/ 23 w 56"/>
                <a:gd name="T5" fmla="*/ 54 h 66"/>
                <a:gd name="T6" fmla="*/ 23 w 56"/>
                <a:gd name="T7" fmla="*/ 7 h 66"/>
                <a:gd name="T8" fmla="*/ 14 w 56"/>
                <a:gd name="T9" fmla="*/ 7 h 66"/>
                <a:gd name="T10" fmla="*/ 2 w 56"/>
                <a:gd name="T11" fmla="*/ 16 h 66"/>
                <a:gd name="T12" fmla="*/ 0 w 56"/>
                <a:gd name="T13" fmla="*/ 16 h 66"/>
                <a:gd name="T14" fmla="*/ 1 w 56"/>
                <a:gd name="T15" fmla="*/ 1 h 66"/>
                <a:gd name="T16" fmla="*/ 4 w 56"/>
                <a:gd name="T17" fmla="*/ 1 h 66"/>
                <a:gd name="T18" fmla="*/ 9 w 56"/>
                <a:gd name="T19" fmla="*/ 3 h 66"/>
                <a:gd name="T20" fmla="*/ 49 w 56"/>
                <a:gd name="T21" fmla="*/ 3 h 66"/>
                <a:gd name="T22" fmla="*/ 54 w 56"/>
                <a:gd name="T23" fmla="*/ 0 h 66"/>
                <a:gd name="T24" fmla="*/ 56 w 56"/>
                <a:gd name="T25" fmla="*/ 1 h 66"/>
                <a:gd name="T26" fmla="*/ 55 w 56"/>
                <a:gd name="T27" fmla="*/ 15 h 66"/>
                <a:gd name="T28" fmla="*/ 52 w 56"/>
                <a:gd name="T29" fmla="*/ 16 h 66"/>
                <a:gd name="T30" fmla="*/ 44 w 56"/>
                <a:gd name="T31" fmla="*/ 7 h 66"/>
                <a:gd name="T32" fmla="*/ 34 w 56"/>
                <a:gd name="T33" fmla="*/ 7 h 66"/>
                <a:gd name="T34" fmla="*/ 34 w 56"/>
                <a:gd name="T35" fmla="*/ 54 h 66"/>
                <a:gd name="T36" fmla="*/ 43 w 56"/>
                <a:gd name="T37" fmla="*/ 63 h 66"/>
                <a:gd name="T38" fmla="*/ 43 w 56"/>
                <a:gd name="T39" fmla="*/ 66 h 66"/>
                <a:gd name="T40" fmla="*/ 29 w 56"/>
                <a:gd name="T41" fmla="*/ 66 h 66"/>
                <a:gd name="T42" fmla="*/ 14 w 56"/>
                <a:gd name="T43" fmla="*/ 66 h 66"/>
                <a:gd name="T44" fmla="*/ 14 w 56"/>
                <a:gd name="T45" fmla="*/ 6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" h="66">
                  <a:moveTo>
                    <a:pt x="14" y="63"/>
                  </a:moveTo>
                  <a:cubicBezTo>
                    <a:pt x="15" y="63"/>
                    <a:pt x="15" y="63"/>
                    <a:pt x="15" y="63"/>
                  </a:cubicBezTo>
                  <a:cubicBezTo>
                    <a:pt x="22" y="63"/>
                    <a:pt x="23" y="62"/>
                    <a:pt x="23" y="54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7" y="7"/>
                    <a:pt x="4" y="8"/>
                    <a:pt x="2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1"/>
                    <a:pt x="1" y="6"/>
                    <a:pt x="1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3"/>
                    <a:pt x="6" y="3"/>
                    <a:pt x="9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3"/>
                    <a:pt x="53" y="3"/>
                    <a:pt x="54" y="0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6" y="7"/>
                    <a:pt x="55" y="12"/>
                    <a:pt x="55" y="15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9"/>
                    <a:pt x="50" y="7"/>
                    <a:pt x="4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62"/>
                    <a:pt x="35" y="63"/>
                    <a:pt x="43" y="63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36" y="66"/>
                    <a:pt x="33" y="66"/>
                    <a:pt x="29" y="66"/>
                  </a:cubicBezTo>
                  <a:cubicBezTo>
                    <a:pt x="24" y="66"/>
                    <a:pt x="19" y="66"/>
                    <a:pt x="14" y="66"/>
                  </a:cubicBezTo>
                  <a:lnTo>
                    <a:pt x="14" y="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5"/>
            <p:cNvSpPr>
              <a:spLocks/>
            </p:cNvSpPr>
            <p:nvPr userDrawn="1"/>
          </p:nvSpPr>
          <p:spPr bwMode="auto">
            <a:xfrm>
              <a:off x="1929" y="3336"/>
              <a:ext cx="107" cy="118"/>
            </a:xfrm>
            <a:custGeom>
              <a:avLst/>
              <a:gdLst>
                <a:gd name="T0" fmla="*/ 15 w 58"/>
                <a:gd name="T1" fmla="*/ 60 h 63"/>
                <a:gd name="T2" fmla="*/ 16 w 58"/>
                <a:gd name="T3" fmla="*/ 60 h 63"/>
                <a:gd name="T4" fmla="*/ 24 w 58"/>
                <a:gd name="T5" fmla="*/ 52 h 63"/>
                <a:gd name="T6" fmla="*/ 24 w 58"/>
                <a:gd name="T7" fmla="*/ 34 h 63"/>
                <a:gd name="T8" fmla="*/ 9 w 58"/>
                <a:gd name="T9" fmla="*/ 9 h 63"/>
                <a:gd name="T10" fmla="*/ 0 w 58"/>
                <a:gd name="T11" fmla="*/ 3 h 63"/>
                <a:gd name="T12" fmla="*/ 0 w 58"/>
                <a:gd name="T13" fmla="*/ 0 h 63"/>
                <a:gd name="T14" fmla="*/ 14 w 58"/>
                <a:gd name="T15" fmla="*/ 0 h 63"/>
                <a:gd name="T16" fmla="*/ 26 w 58"/>
                <a:gd name="T17" fmla="*/ 0 h 63"/>
                <a:gd name="T18" fmla="*/ 26 w 58"/>
                <a:gd name="T19" fmla="*/ 3 h 63"/>
                <a:gd name="T20" fmla="*/ 24 w 58"/>
                <a:gd name="T21" fmla="*/ 3 h 63"/>
                <a:gd name="T22" fmla="*/ 20 w 58"/>
                <a:gd name="T23" fmla="*/ 5 h 63"/>
                <a:gd name="T24" fmla="*/ 22 w 58"/>
                <a:gd name="T25" fmla="*/ 8 h 63"/>
                <a:gd name="T26" fmla="*/ 33 w 58"/>
                <a:gd name="T27" fmla="*/ 27 h 63"/>
                <a:gd name="T28" fmla="*/ 43 w 58"/>
                <a:gd name="T29" fmla="*/ 11 h 63"/>
                <a:gd name="T30" fmla="*/ 46 w 58"/>
                <a:gd name="T31" fmla="*/ 5 h 63"/>
                <a:gd name="T32" fmla="*/ 39 w 58"/>
                <a:gd name="T33" fmla="*/ 3 h 63"/>
                <a:gd name="T34" fmla="*/ 39 w 58"/>
                <a:gd name="T35" fmla="*/ 0 h 63"/>
                <a:gd name="T36" fmla="*/ 51 w 58"/>
                <a:gd name="T37" fmla="*/ 0 h 63"/>
                <a:gd name="T38" fmla="*/ 58 w 58"/>
                <a:gd name="T39" fmla="*/ 0 h 63"/>
                <a:gd name="T40" fmla="*/ 58 w 58"/>
                <a:gd name="T41" fmla="*/ 3 h 63"/>
                <a:gd name="T42" fmla="*/ 48 w 58"/>
                <a:gd name="T43" fmla="*/ 11 h 63"/>
                <a:gd name="T44" fmla="*/ 36 w 58"/>
                <a:gd name="T45" fmla="*/ 31 h 63"/>
                <a:gd name="T46" fmla="*/ 36 w 58"/>
                <a:gd name="T47" fmla="*/ 51 h 63"/>
                <a:gd name="T48" fmla="*/ 44 w 58"/>
                <a:gd name="T49" fmla="*/ 60 h 63"/>
                <a:gd name="T50" fmla="*/ 44 w 58"/>
                <a:gd name="T51" fmla="*/ 63 h 63"/>
                <a:gd name="T52" fmla="*/ 30 w 58"/>
                <a:gd name="T53" fmla="*/ 63 h 63"/>
                <a:gd name="T54" fmla="*/ 15 w 58"/>
                <a:gd name="T55" fmla="*/ 63 h 63"/>
                <a:gd name="T56" fmla="*/ 15 w 58"/>
                <a:gd name="T57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8" h="63">
                  <a:moveTo>
                    <a:pt x="15" y="60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23" y="60"/>
                    <a:pt x="24" y="59"/>
                    <a:pt x="24" y="52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6" y="5"/>
                    <a:pt x="5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6" y="0"/>
                    <a:pt x="14" y="0"/>
                  </a:cubicBezTo>
                  <a:cubicBezTo>
                    <a:pt x="19" y="0"/>
                    <a:pt x="23" y="0"/>
                    <a:pt x="26" y="0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1" y="3"/>
                    <a:pt x="20" y="3"/>
                    <a:pt x="20" y="5"/>
                  </a:cubicBezTo>
                  <a:cubicBezTo>
                    <a:pt x="20" y="6"/>
                    <a:pt x="21" y="7"/>
                    <a:pt x="22" y="8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5" y="8"/>
                    <a:pt x="46" y="7"/>
                    <a:pt x="46" y="5"/>
                  </a:cubicBezTo>
                  <a:cubicBezTo>
                    <a:pt x="46" y="4"/>
                    <a:pt x="43" y="3"/>
                    <a:pt x="39" y="3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4" y="0"/>
                    <a:pt x="48" y="0"/>
                    <a:pt x="51" y="0"/>
                  </a:cubicBezTo>
                  <a:cubicBezTo>
                    <a:pt x="54" y="0"/>
                    <a:pt x="55" y="0"/>
                    <a:pt x="58" y="0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3" y="3"/>
                    <a:pt x="52" y="6"/>
                    <a:pt x="48" y="1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9"/>
                    <a:pt x="37" y="60"/>
                    <a:pt x="44" y="60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39" y="63"/>
                    <a:pt x="35" y="63"/>
                    <a:pt x="30" y="63"/>
                  </a:cubicBezTo>
                  <a:cubicBezTo>
                    <a:pt x="25" y="63"/>
                    <a:pt x="20" y="63"/>
                    <a:pt x="15" y="63"/>
                  </a:cubicBezTo>
                  <a:lnTo>
                    <a:pt x="15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1" name="Group 31"/>
          <p:cNvGrpSpPr>
            <a:grpSpLocks noChangeAspect="1"/>
          </p:cNvGrpSpPr>
          <p:nvPr userDrawn="1"/>
        </p:nvGrpSpPr>
        <p:grpSpPr bwMode="auto">
          <a:xfrm>
            <a:off x="8648007" y="-650875"/>
            <a:ext cx="4133850" cy="4821238"/>
            <a:chOff x="3490" y="-410"/>
            <a:chExt cx="2604" cy="3037"/>
          </a:xfrm>
        </p:grpSpPr>
        <p:sp>
          <p:nvSpPr>
            <p:cNvPr id="62" name="AutoShape 30"/>
            <p:cNvSpPr>
              <a:spLocks noChangeAspect="1" noChangeArrowheads="1" noTextEdit="1"/>
            </p:cNvSpPr>
            <p:nvPr userDrawn="1"/>
          </p:nvSpPr>
          <p:spPr bwMode="auto">
            <a:xfrm>
              <a:off x="3490" y="-410"/>
              <a:ext cx="2604" cy="3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32"/>
            <p:cNvSpPr>
              <a:spLocks noEditPoints="1"/>
            </p:cNvSpPr>
            <p:nvPr userDrawn="1"/>
          </p:nvSpPr>
          <p:spPr bwMode="auto">
            <a:xfrm>
              <a:off x="3490" y="-410"/>
              <a:ext cx="2604" cy="3037"/>
            </a:xfrm>
            <a:custGeom>
              <a:avLst/>
              <a:gdLst>
                <a:gd name="T0" fmla="*/ 0 w 553"/>
                <a:gd name="T1" fmla="*/ 52 h 645"/>
                <a:gd name="T2" fmla="*/ 553 w 553"/>
                <a:gd name="T3" fmla="*/ 52 h 645"/>
                <a:gd name="T4" fmla="*/ 277 w 553"/>
                <a:gd name="T5" fmla="*/ 645 h 645"/>
                <a:gd name="T6" fmla="*/ 88 w 553"/>
                <a:gd name="T7" fmla="*/ 434 h 645"/>
                <a:gd name="T8" fmla="*/ 285 w 553"/>
                <a:gd name="T9" fmla="*/ 611 h 645"/>
                <a:gd name="T10" fmla="*/ 526 w 553"/>
                <a:gd name="T11" fmla="*/ 26 h 645"/>
                <a:gd name="T12" fmla="*/ 74 w 553"/>
                <a:gd name="T13" fmla="*/ 208 h 645"/>
                <a:gd name="T14" fmla="*/ 92 w 553"/>
                <a:gd name="T15" fmla="*/ 98 h 645"/>
                <a:gd name="T16" fmla="*/ 72 w 553"/>
                <a:gd name="T17" fmla="*/ 70 h 645"/>
                <a:gd name="T18" fmla="*/ 221 w 553"/>
                <a:gd name="T19" fmla="*/ 141 h 645"/>
                <a:gd name="T20" fmla="*/ 74 w 553"/>
                <a:gd name="T21" fmla="*/ 216 h 645"/>
                <a:gd name="T22" fmla="*/ 120 w 553"/>
                <a:gd name="T23" fmla="*/ 182 h 645"/>
                <a:gd name="T24" fmla="*/ 193 w 553"/>
                <a:gd name="T25" fmla="*/ 144 h 645"/>
                <a:gd name="T26" fmla="*/ 303 w 553"/>
                <a:gd name="T27" fmla="*/ 472 h 645"/>
                <a:gd name="T28" fmla="*/ 276 w 553"/>
                <a:gd name="T29" fmla="*/ 540 h 645"/>
                <a:gd name="T30" fmla="*/ 219 w 553"/>
                <a:gd name="T31" fmla="*/ 499 h 645"/>
                <a:gd name="T32" fmla="*/ 225 w 553"/>
                <a:gd name="T33" fmla="*/ 378 h 645"/>
                <a:gd name="T34" fmla="*/ 177 w 553"/>
                <a:gd name="T35" fmla="*/ 350 h 645"/>
                <a:gd name="T36" fmla="*/ 144 w 553"/>
                <a:gd name="T37" fmla="*/ 337 h 645"/>
                <a:gd name="T38" fmla="*/ 228 w 553"/>
                <a:gd name="T39" fmla="*/ 279 h 645"/>
                <a:gd name="T40" fmla="*/ 388 w 553"/>
                <a:gd name="T41" fmla="*/ 272 h 645"/>
                <a:gd name="T42" fmla="*/ 340 w 553"/>
                <a:gd name="T43" fmla="*/ 317 h 645"/>
                <a:gd name="T44" fmla="*/ 375 w 553"/>
                <a:gd name="T45" fmla="*/ 394 h 645"/>
                <a:gd name="T46" fmla="*/ 340 w 553"/>
                <a:gd name="T47" fmla="*/ 400 h 645"/>
                <a:gd name="T48" fmla="*/ 303 w 553"/>
                <a:gd name="T49" fmla="*/ 472 h 645"/>
                <a:gd name="T50" fmla="*/ 308 w 553"/>
                <a:gd name="T51" fmla="*/ 216 h 645"/>
                <a:gd name="T52" fmla="*/ 324 w 553"/>
                <a:gd name="T53" fmla="*/ 203 h 645"/>
                <a:gd name="T54" fmla="*/ 264 w 553"/>
                <a:gd name="T55" fmla="*/ 164 h 645"/>
                <a:gd name="T56" fmla="*/ 271 w 553"/>
                <a:gd name="T57" fmla="*/ 208 h 645"/>
                <a:gd name="T58" fmla="*/ 220 w 553"/>
                <a:gd name="T59" fmla="*/ 216 h 645"/>
                <a:gd name="T60" fmla="*/ 246 w 553"/>
                <a:gd name="T61" fmla="*/ 182 h 645"/>
                <a:gd name="T62" fmla="*/ 282 w 553"/>
                <a:gd name="T63" fmla="*/ 74 h 645"/>
                <a:gd name="T64" fmla="*/ 353 w 553"/>
                <a:gd name="T65" fmla="*/ 196 h 645"/>
                <a:gd name="T66" fmla="*/ 367 w 553"/>
                <a:gd name="T67" fmla="*/ 216 h 645"/>
                <a:gd name="T68" fmla="*/ 261 w 553"/>
                <a:gd name="T69" fmla="*/ 318 h 645"/>
                <a:gd name="T70" fmla="*/ 245 w 553"/>
                <a:gd name="T71" fmla="*/ 300 h 645"/>
                <a:gd name="T72" fmla="*/ 267 w 553"/>
                <a:gd name="T73" fmla="*/ 153 h 645"/>
                <a:gd name="T74" fmla="*/ 478 w 553"/>
                <a:gd name="T75" fmla="*/ 217 h 645"/>
                <a:gd name="T76" fmla="*/ 373 w 553"/>
                <a:gd name="T77" fmla="*/ 208 h 645"/>
                <a:gd name="T78" fmla="*/ 391 w 553"/>
                <a:gd name="T79" fmla="*/ 98 h 645"/>
                <a:gd name="T80" fmla="*/ 371 w 553"/>
                <a:gd name="T81" fmla="*/ 70 h 645"/>
                <a:gd name="T82" fmla="*/ 441 w 553"/>
                <a:gd name="T83" fmla="*/ 78 h 645"/>
                <a:gd name="T84" fmla="*/ 418 w 553"/>
                <a:gd name="T85" fmla="*/ 182 h 645"/>
                <a:gd name="T86" fmla="*/ 466 w 553"/>
                <a:gd name="T87" fmla="*/ 200 h 645"/>
                <a:gd name="T88" fmla="*/ 478 w 553"/>
                <a:gd name="T89" fmla="*/ 2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53" h="645">
                  <a:moveTo>
                    <a:pt x="267" y="640"/>
                  </a:moveTo>
                  <a:cubicBezTo>
                    <a:pt x="183" y="596"/>
                    <a:pt x="113" y="538"/>
                    <a:pt x="65" y="449"/>
                  </a:cubicBezTo>
                  <a:cubicBezTo>
                    <a:pt x="20" y="364"/>
                    <a:pt x="0" y="270"/>
                    <a:pt x="0" y="5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53" y="0"/>
                    <a:pt x="553" y="0"/>
                    <a:pt x="553" y="0"/>
                  </a:cubicBezTo>
                  <a:cubicBezTo>
                    <a:pt x="553" y="52"/>
                    <a:pt x="553" y="52"/>
                    <a:pt x="553" y="52"/>
                  </a:cubicBezTo>
                  <a:cubicBezTo>
                    <a:pt x="553" y="270"/>
                    <a:pt x="534" y="364"/>
                    <a:pt x="488" y="449"/>
                  </a:cubicBezTo>
                  <a:cubicBezTo>
                    <a:pt x="440" y="538"/>
                    <a:pt x="370" y="596"/>
                    <a:pt x="286" y="640"/>
                  </a:cubicBezTo>
                  <a:cubicBezTo>
                    <a:pt x="277" y="645"/>
                    <a:pt x="277" y="645"/>
                    <a:pt x="277" y="645"/>
                  </a:cubicBezTo>
                  <a:lnTo>
                    <a:pt x="267" y="640"/>
                  </a:lnTo>
                  <a:close/>
                  <a:moveTo>
                    <a:pt x="27" y="78"/>
                  </a:moveTo>
                  <a:cubicBezTo>
                    <a:pt x="27" y="273"/>
                    <a:pt x="51" y="363"/>
                    <a:pt x="88" y="434"/>
                  </a:cubicBezTo>
                  <a:cubicBezTo>
                    <a:pt x="126" y="506"/>
                    <a:pt x="174" y="554"/>
                    <a:pt x="268" y="611"/>
                  </a:cubicBezTo>
                  <a:cubicBezTo>
                    <a:pt x="277" y="616"/>
                    <a:pt x="277" y="616"/>
                    <a:pt x="277" y="616"/>
                  </a:cubicBezTo>
                  <a:cubicBezTo>
                    <a:pt x="285" y="611"/>
                    <a:pt x="285" y="611"/>
                    <a:pt x="285" y="611"/>
                  </a:cubicBezTo>
                  <a:cubicBezTo>
                    <a:pt x="379" y="554"/>
                    <a:pt x="427" y="506"/>
                    <a:pt x="465" y="434"/>
                  </a:cubicBezTo>
                  <a:cubicBezTo>
                    <a:pt x="502" y="363"/>
                    <a:pt x="526" y="273"/>
                    <a:pt x="526" y="78"/>
                  </a:cubicBezTo>
                  <a:cubicBezTo>
                    <a:pt x="526" y="26"/>
                    <a:pt x="526" y="26"/>
                    <a:pt x="526" y="26"/>
                  </a:cubicBezTo>
                  <a:cubicBezTo>
                    <a:pt x="27" y="26"/>
                    <a:pt x="27" y="26"/>
                    <a:pt x="27" y="26"/>
                  </a:cubicBezTo>
                  <a:lnTo>
                    <a:pt x="27" y="78"/>
                  </a:lnTo>
                  <a:close/>
                  <a:moveTo>
                    <a:pt x="74" y="208"/>
                  </a:moveTo>
                  <a:cubicBezTo>
                    <a:pt x="81" y="208"/>
                    <a:pt x="87" y="207"/>
                    <a:pt x="89" y="204"/>
                  </a:cubicBezTo>
                  <a:cubicBezTo>
                    <a:pt x="91" y="201"/>
                    <a:pt x="92" y="197"/>
                    <a:pt x="92" y="190"/>
                  </a:cubicBezTo>
                  <a:cubicBezTo>
                    <a:pt x="92" y="98"/>
                    <a:pt x="92" y="98"/>
                    <a:pt x="92" y="98"/>
                  </a:cubicBezTo>
                  <a:cubicBezTo>
                    <a:pt x="92" y="88"/>
                    <a:pt x="90" y="84"/>
                    <a:pt x="88" y="82"/>
                  </a:cubicBezTo>
                  <a:cubicBezTo>
                    <a:pt x="85" y="79"/>
                    <a:pt x="81" y="78"/>
                    <a:pt x="72" y="78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81" y="70"/>
                    <a:pt x="90" y="71"/>
                    <a:pt x="96" y="71"/>
                  </a:cubicBezTo>
                  <a:cubicBezTo>
                    <a:pt x="103" y="71"/>
                    <a:pt x="120" y="69"/>
                    <a:pt x="144" y="69"/>
                  </a:cubicBezTo>
                  <a:cubicBezTo>
                    <a:pt x="194" y="69"/>
                    <a:pt x="221" y="96"/>
                    <a:pt x="221" y="141"/>
                  </a:cubicBezTo>
                  <a:cubicBezTo>
                    <a:pt x="221" y="187"/>
                    <a:pt x="189" y="216"/>
                    <a:pt x="139" y="216"/>
                  </a:cubicBezTo>
                  <a:cubicBezTo>
                    <a:pt x="124" y="216"/>
                    <a:pt x="115" y="215"/>
                    <a:pt x="104" y="215"/>
                  </a:cubicBezTo>
                  <a:cubicBezTo>
                    <a:pt x="92" y="215"/>
                    <a:pt x="81" y="216"/>
                    <a:pt x="74" y="216"/>
                  </a:cubicBezTo>
                  <a:lnTo>
                    <a:pt x="74" y="208"/>
                  </a:lnTo>
                  <a:close/>
                  <a:moveTo>
                    <a:pt x="120" y="78"/>
                  </a:moveTo>
                  <a:cubicBezTo>
                    <a:pt x="120" y="182"/>
                    <a:pt x="120" y="182"/>
                    <a:pt x="120" y="182"/>
                  </a:cubicBezTo>
                  <a:cubicBezTo>
                    <a:pt x="120" y="195"/>
                    <a:pt x="121" y="199"/>
                    <a:pt x="124" y="201"/>
                  </a:cubicBezTo>
                  <a:cubicBezTo>
                    <a:pt x="126" y="204"/>
                    <a:pt x="130" y="207"/>
                    <a:pt x="141" y="207"/>
                  </a:cubicBezTo>
                  <a:cubicBezTo>
                    <a:pt x="170" y="207"/>
                    <a:pt x="193" y="190"/>
                    <a:pt x="193" y="144"/>
                  </a:cubicBezTo>
                  <a:cubicBezTo>
                    <a:pt x="193" y="98"/>
                    <a:pt x="174" y="78"/>
                    <a:pt x="129" y="78"/>
                  </a:cubicBezTo>
                  <a:lnTo>
                    <a:pt x="120" y="78"/>
                  </a:lnTo>
                  <a:close/>
                  <a:moveTo>
                    <a:pt x="303" y="472"/>
                  </a:moveTo>
                  <a:cubicBezTo>
                    <a:pt x="302" y="472"/>
                    <a:pt x="302" y="472"/>
                    <a:pt x="302" y="472"/>
                  </a:cubicBezTo>
                  <a:cubicBezTo>
                    <a:pt x="302" y="521"/>
                    <a:pt x="277" y="540"/>
                    <a:pt x="277" y="540"/>
                  </a:cubicBezTo>
                  <a:cubicBezTo>
                    <a:pt x="276" y="540"/>
                    <a:pt x="276" y="540"/>
                    <a:pt x="276" y="540"/>
                  </a:cubicBezTo>
                  <a:cubicBezTo>
                    <a:pt x="276" y="540"/>
                    <a:pt x="250" y="521"/>
                    <a:pt x="250" y="472"/>
                  </a:cubicBezTo>
                  <a:cubicBezTo>
                    <a:pt x="249" y="472"/>
                    <a:pt x="249" y="472"/>
                    <a:pt x="249" y="472"/>
                  </a:cubicBezTo>
                  <a:cubicBezTo>
                    <a:pt x="246" y="482"/>
                    <a:pt x="233" y="499"/>
                    <a:pt x="219" y="499"/>
                  </a:cubicBezTo>
                  <a:cubicBezTo>
                    <a:pt x="202" y="499"/>
                    <a:pt x="194" y="480"/>
                    <a:pt x="194" y="480"/>
                  </a:cubicBezTo>
                  <a:cubicBezTo>
                    <a:pt x="199" y="467"/>
                    <a:pt x="210" y="441"/>
                    <a:pt x="215" y="425"/>
                  </a:cubicBezTo>
                  <a:cubicBezTo>
                    <a:pt x="220" y="410"/>
                    <a:pt x="225" y="389"/>
                    <a:pt x="225" y="378"/>
                  </a:cubicBezTo>
                  <a:cubicBezTo>
                    <a:pt x="225" y="370"/>
                    <a:pt x="223" y="359"/>
                    <a:pt x="204" y="355"/>
                  </a:cubicBezTo>
                  <a:cubicBezTo>
                    <a:pt x="194" y="352"/>
                    <a:pt x="194" y="352"/>
                    <a:pt x="194" y="352"/>
                  </a:cubicBezTo>
                  <a:cubicBezTo>
                    <a:pt x="189" y="351"/>
                    <a:pt x="182" y="350"/>
                    <a:pt x="177" y="350"/>
                  </a:cubicBezTo>
                  <a:cubicBezTo>
                    <a:pt x="168" y="350"/>
                    <a:pt x="160" y="354"/>
                    <a:pt x="160" y="370"/>
                  </a:cubicBezTo>
                  <a:cubicBezTo>
                    <a:pt x="159" y="370"/>
                    <a:pt x="159" y="370"/>
                    <a:pt x="159" y="370"/>
                  </a:cubicBezTo>
                  <a:cubicBezTo>
                    <a:pt x="154" y="368"/>
                    <a:pt x="144" y="356"/>
                    <a:pt x="144" y="337"/>
                  </a:cubicBezTo>
                  <a:cubicBezTo>
                    <a:pt x="144" y="326"/>
                    <a:pt x="147" y="321"/>
                    <a:pt x="155" y="316"/>
                  </a:cubicBezTo>
                  <a:cubicBezTo>
                    <a:pt x="165" y="309"/>
                    <a:pt x="193" y="300"/>
                    <a:pt x="217" y="295"/>
                  </a:cubicBezTo>
                  <a:cubicBezTo>
                    <a:pt x="228" y="279"/>
                    <a:pt x="228" y="279"/>
                    <a:pt x="228" y="279"/>
                  </a:cubicBezTo>
                  <a:cubicBezTo>
                    <a:pt x="228" y="279"/>
                    <a:pt x="238" y="277"/>
                    <a:pt x="255" y="277"/>
                  </a:cubicBezTo>
                  <a:cubicBezTo>
                    <a:pt x="289" y="277"/>
                    <a:pt x="331" y="287"/>
                    <a:pt x="350" y="287"/>
                  </a:cubicBezTo>
                  <a:cubicBezTo>
                    <a:pt x="370" y="287"/>
                    <a:pt x="381" y="279"/>
                    <a:pt x="388" y="272"/>
                  </a:cubicBezTo>
                  <a:cubicBezTo>
                    <a:pt x="389" y="272"/>
                    <a:pt x="389" y="272"/>
                    <a:pt x="389" y="272"/>
                  </a:cubicBezTo>
                  <a:cubicBezTo>
                    <a:pt x="389" y="281"/>
                    <a:pt x="389" y="281"/>
                    <a:pt x="389" y="281"/>
                  </a:cubicBezTo>
                  <a:cubicBezTo>
                    <a:pt x="389" y="305"/>
                    <a:pt x="373" y="317"/>
                    <a:pt x="340" y="317"/>
                  </a:cubicBezTo>
                  <a:cubicBezTo>
                    <a:pt x="340" y="320"/>
                    <a:pt x="340" y="320"/>
                    <a:pt x="340" y="320"/>
                  </a:cubicBezTo>
                  <a:cubicBezTo>
                    <a:pt x="373" y="320"/>
                    <a:pt x="392" y="335"/>
                    <a:pt x="392" y="363"/>
                  </a:cubicBezTo>
                  <a:cubicBezTo>
                    <a:pt x="392" y="390"/>
                    <a:pt x="375" y="394"/>
                    <a:pt x="375" y="394"/>
                  </a:cubicBezTo>
                  <a:cubicBezTo>
                    <a:pt x="373" y="394"/>
                    <a:pt x="373" y="394"/>
                    <a:pt x="373" y="394"/>
                  </a:cubicBezTo>
                  <a:cubicBezTo>
                    <a:pt x="372" y="389"/>
                    <a:pt x="366" y="381"/>
                    <a:pt x="357" y="381"/>
                  </a:cubicBezTo>
                  <a:cubicBezTo>
                    <a:pt x="347" y="381"/>
                    <a:pt x="340" y="387"/>
                    <a:pt x="340" y="400"/>
                  </a:cubicBezTo>
                  <a:cubicBezTo>
                    <a:pt x="340" y="416"/>
                    <a:pt x="353" y="464"/>
                    <a:pt x="358" y="480"/>
                  </a:cubicBezTo>
                  <a:cubicBezTo>
                    <a:pt x="358" y="480"/>
                    <a:pt x="350" y="499"/>
                    <a:pt x="333" y="499"/>
                  </a:cubicBezTo>
                  <a:cubicBezTo>
                    <a:pt x="319" y="499"/>
                    <a:pt x="306" y="482"/>
                    <a:pt x="303" y="472"/>
                  </a:cubicBezTo>
                  <a:close/>
                  <a:moveTo>
                    <a:pt x="367" y="216"/>
                  </a:moveTo>
                  <a:cubicBezTo>
                    <a:pt x="355" y="216"/>
                    <a:pt x="349" y="215"/>
                    <a:pt x="340" y="215"/>
                  </a:cubicBezTo>
                  <a:cubicBezTo>
                    <a:pt x="331" y="215"/>
                    <a:pt x="320" y="216"/>
                    <a:pt x="308" y="216"/>
                  </a:cubicBezTo>
                  <a:cubicBezTo>
                    <a:pt x="308" y="208"/>
                    <a:pt x="308" y="208"/>
                    <a:pt x="308" y="208"/>
                  </a:cubicBezTo>
                  <a:cubicBezTo>
                    <a:pt x="312" y="208"/>
                    <a:pt x="312" y="208"/>
                    <a:pt x="312" y="208"/>
                  </a:cubicBezTo>
                  <a:cubicBezTo>
                    <a:pt x="320" y="208"/>
                    <a:pt x="324" y="207"/>
                    <a:pt x="324" y="203"/>
                  </a:cubicBezTo>
                  <a:cubicBezTo>
                    <a:pt x="324" y="199"/>
                    <a:pt x="321" y="191"/>
                    <a:pt x="320" y="187"/>
                  </a:cubicBezTo>
                  <a:cubicBezTo>
                    <a:pt x="313" y="164"/>
                    <a:pt x="313" y="164"/>
                    <a:pt x="313" y="164"/>
                  </a:cubicBezTo>
                  <a:cubicBezTo>
                    <a:pt x="264" y="164"/>
                    <a:pt x="264" y="164"/>
                    <a:pt x="264" y="164"/>
                  </a:cubicBezTo>
                  <a:cubicBezTo>
                    <a:pt x="258" y="183"/>
                    <a:pt x="258" y="183"/>
                    <a:pt x="258" y="183"/>
                  </a:cubicBezTo>
                  <a:cubicBezTo>
                    <a:pt x="254" y="195"/>
                    <a:pt x="253" y="199"/>
                    <a:pt x="253" y="201"/>
                  </a:cubicBezTo>
                  <a:cubicBezTo>
                    <a:pt x="253" y="206"/>
                    <a:pt x="256" y="208"/>
                    <a:pt x="271" y="208"/>
                  </a:cubicBezTo>
                  <a:cubicBezTo>
                    <a:pt x="271" y="216"/>
                    <a:pt x="271" y="216"/>
                    <a:pt x="271" y="216"/>
                  </a:cubicBezTo>
                  <a:cubicBezTo>
                    <a:pt x="259" y="216"/>
                    <a:pt x="251" y="215"/>
                    <a:pt x="243" y="215"/>
                  </a:cubicBezTo>
                  <a:cubicBezTo>
                    <a:pt x="236" y="215"/>
                    <a:pt x="228" y="216"/>
                    <a:pt x="220" y="216"/>
                  </a:cubicBezTo>
                  <a:cubicBezTo>
                    <a:pt x="220" y="208"/>
                    <a:pt x="220" y="208"/>
                    <a:pt x="220" y="208"/>
                  </a:cubicBezTo>
                  <a:cubicBezTo>
                    <a:pt x="225" y="208"/>
                    <a:pt x="232" y="207"/>
                    <a:pt x="236" y="203"/>
                  </a:cubicBezTo>
                  <a:cubicBezTo>
                    <a:pt x="239" y="199"/>
                    <a:pt x="245" y="186"/>
                    <a:pt x="246" y="182"/>
                  </a:cubicBezTo>
                  <a:cubicBezTo>
                    <a:pt x="275" y="106"/>
                    <a:pt x="275" y="106"/>
                    <a:pt x="275" y="106"/>
                  </a:cubicBezTo>
                  <a:cubicBezTo>
                    <a:pt x="278" y="96"/>
                    <a:pt x="282" y="83"/>
                    <a:pt x="282" y="76"/>
                  </a:cubicBezTo>
                  <a:cubicBezTo>
                    <a:pt x="282" y="74"/>
                    <a:pt x="282" y="74"/>
                    <a:pt x="282" y="74"/>
                  </a:cubicBezTo>
                  <a:cubicBezTo>
                    <a:pt x="293" y="71"/>
                    <a:pt x="306" y="65"/>
                    <a:pt x="306" y="65"/>
                  </a:cubicBezTo>
                  <a:cubicBezTo>
                    <a:pt x="307" y="65"/>
                    <a:pt x="307" y="65"/>
                    <a:pt x="307" y="65"/>
                  </a:cubicBezTo>
                  <a:cubicBezTo>
                    <a:pt x="353" y="196"/>
                    <a:pt x="353" y="196"/>
                    <a:pt x="353" y="196"/>
                  </a:cubicBezTo>
                  <a:cubicBezTo>
                    <a:pt x="354" y="200"/>
                    <a:pt x="357" y="204"/>
                    <a:pt x="358" y="205"/>
                  </a:cubicBezTo>
                  <a:cubicBezTo>
                    <a:pt x="359" y="207"/>
                    <a:pt x="362" y="208"/>
                    <a:pt x="367" y="208"/>
                  </a:cubicBezTo>
                  <a:lnTo>
                    <a:pt x="367" y="216"/>
                  </a:lnTo>
                  <a:close/>
                  <a:moveTo>
                    <a:pt x="245" y="300"/>
                  </a:moveTo>
                  <a:cubicBezTo>
                    <a:pt x="245" y="303"/>
                    <a:pt x="245" y="303"/>
                    <a:pt x="245" y="303"/>
                  </a:cubicBezTo>
                  <a:cubicBezTo>
                    <a:pt x="245" y="309"/>
                    <a:pt x="248" y="318"/>
                    <a:pt x="261" y="318"/>
                  </a:cubicBezTo>
                  <a:cubicBezTo>
                    <a:pt x="274" y="318"/>
                    <a:pt x="277" y="309"/>
                    <a:pt x="277" y="303"/>
                  </a:cubicBezTo>
                  <a:cubicBezTo>
                    <a:pt x="277" y="300"/>
                    <a:pt x="277" y="300"/>
                    <a:pt x="277" y="300"/>
                  </a:cubicBezTo>
                  <a:lnTo>
                    <a:pt x="245" y="300"/>
                  </a:lnTo>
                  <a:close/>
                  <a:moveTo>
                    <a:pt x="291" y="93"/>
                  </a:moveTo>
                  <a:cubicBezTo>
                    <a:pt x="290" y="93"/>
                    <a:pt x="290" y="93"/>
                    <a:pt x="290" y="93"/>
                  </a:cubicBezTo>
                  <a:cubicBezTo>
                    <a:pt x="267" y="153"/>
                    <a:pt x="267" y="153"/>
                    <a:pt x="267" y="153"/>
                  </a:cubicBezTo>
                  <a:cubicBezTo>
                    <a:pt x="309" y="153"/>
                    <a:pt x="309" y="153"/>
                    <a:pt x="309" y="153"/>
                  </a:cubicBezTo>
                  <a:lnTo>
                    <a:pt x="291" y="93"/>
                  </a:lnTo>
                  <a:close/>
                  <a:moveTo>
                    <a:pt x="478" y="217"/>
                  </a:moveTo>
                  <a:cubicBezTo>
                    <a:pt x="463" y="216"/>
                    <a:pt x="432" y="215"/>
                    <a:pt x="414" y="215"/>
                  </a:cubicBezTo>
                  <a:cubicBezTo>
                    <a:pt x="396" y="215"/>
                    <a:pt x="388" y="216"/>
                    <a:pt x="373" y="216"/>
                  </a:cubicBezTo>
                  <a:cubicBezTo>
                    <a:pt x="373" y="208"/>
                    <a:pt x="373" y="208"/>
                    <a:pt x="373" y="208"/>
                  </a:cubicBezTo>
                  <a:cubicBezTo>
                    <a:pt x="381" y="208"/>
                    <a:pt x="386" y="207"/>
                    <a:pt x="388" y="204"/>
                  </a:cubicBezTo>
                  <a:cubicBezTo>
                    <a:pt x="390" y="201"/>
                    <a:pt x="391" y="197"/>
                    <a:pt x="391" y="190"/>
                  </a:cubicBezTo>
                  <a:cubicBezTo>
                    <a:pt x="391" y="98"/>
                    <a:pt x="391" y="98"/>
                    <a:pt x="391" y="98"/>
                  </a:cubicBezTo>
                  <a:cubicBezTo>
                    <a:pt x="391" y="88"/>
                    <a:pt x="389" y="84"/>
                    <a:pt x="387" y="82"/>
                  </a:cubicBezTo>
                  <a:cubicBezTo>
                    <a:pt x="384" y="79"/>
                    <a:pt x="380" y="78"/>
                    <a:pt x="371" y="78"/>
                  </a:cubicBezTo>
                  <a:cubicBezTo>
                    <a:pt x="371" y="70"/>
                    <a:pt x="371" y="70"/>
                    <a:pt x="371" y="70"/>
                  </a:cubicBezTo>
                  <a:cubicBezTo>
                    <a:pt x="380" y="70"/>
                    <a:pt x="390" y="71"/>
                    <a:pt x="403" y="71"/>
                  </a:cubicBezTo>
                  <a:cubicBezTo>
                    <a:pt x="416" y="71"/>
                    <a:pt x="429" y="70"/>
                    <a:pt x="441" y="70"/>
                  </a:cubicBezTo>
                  <a:cubicBezTo>
                    <a:pt x="441" y="78"/>
                    <a:pt x="441" y="78"/>
                    <a:pt x="441" y="78"/>
                  </a:cubicBezTo>
                  <a:cubicBezTo>
                    <a:pt x="431" y="78"/>
                    <a:pt x="427" y="78"/>
                    <a:pt x="423" y="82"/>
                  </a:cubicBezTo>
                  <a:cubicBezTo>
                    <a:pt x="419" y="85"/>
                    <a:pt x="418" y="93"/>
                    <a:pt x="418" y="98"/>
                  </a:cubicBezTo>
                  <a:cubicBezTo>
                    <a:pt x="418" y="182"/>
                    <a:pt x="418" y="182"/>
                    <a:pt x="418" y="182"/>
                  </a:cubicBezTo>
                  <a:cubicBezTo>
                    <a:pt x="418" y="196"/>
                    <a:pt x="420" y="199"/>
                    <a:pt x="422" y="201"/>
                  </a:cubicBezTo>
                  <a:cubicBezTo>
                    <a:pt x="425" y="204"/>
                    <a:pt x="428" y="205"/>
                    <a:pt x="444" y="205"/>
                  </a:cubicBezTo>
                  <a:cubicBezTo>
                    <a:pt x="459" y="205"/>
                    <a:pt x="461" y="204"/>
                    <a:pt x="466" y="200"/>
                  </a:cubicBezTo>
                  <a:cubicBezTo>
                    <a:pt x="471" y="196"/>
                    <a:pt x="474" y="189"/>
                    <a:pt x="478" y="179"/>
                  </a:cubicBezTo>
                  <a:cubicBezTo>
                    <a:pt x="487" y="181"/>
                    <a:pt x="487" y="181"/>
                    <a:pt x="487" y="181"/>
                  </a:cubicBezTo>
                  <a:cubicBezTo>
                    <a:pt x="478" y="217"/>
                    <a:pt x="478" y="217"/>
                    <a:pt x="478" y="217"/>
                  </a:cubicBezTo>
                  <a:close/>
                </a:path>
              </a:pathLst>
            </a:custGeom>
            <a:solidFill>
              <a:srgbClr val="FFFFFF">
                <a:alpha val="1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599" y="4114807"/>
            <a:ext cx="8686800" cy="633661"/>
          </a:xfrm>
        </p:spPr>
        <p:txBody>
          <a:bodyPr anchor="t" anchorCtr="0"/>
          <a:lstStyle>
            <a:lvl1pPr>
              <a:defRPr sz="1600" i="0"/>
            </a:lvl1pPr>
          </a:lstStyle>
          <a:p>
            <a:r>
              <a:rPr lang="en-US"/>
              <a:t>MAY 18 2021, PRESENTED BY COLIN CONRAD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599" y="2292517"/>
            <a:ext cx="8686800" cy="1655763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3200"/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384301" y="7"/>
            <a:ext cx="8674099" cy="2138223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0818347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gradFill flip="none" rotWithShape="1">
          <a:gsLst>
            <a:gs pos="0">
              <a:schemeClr val="tx1">
                <a:lumMod val="15000"/>
                <a:lumOff val="85000"/>
              </a:schemeClr>
            </a:gs>
            <a:gs pos="50000">
              <a:schemeClr val="bg1"/>
            </a:gs>
            <a:gs pos="100000">
              <a:schemeClr val="bg1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0" y="365125"/>
            <a:ext cx="4114800" cy="59436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585475"/>
            <a:ext cx="6781800" cy="2366277"/>
          </a:xfrm>
        </p:spPr>
        <p:txBody>
          <a:bodyPr anchor="b">
            <a:noAutofit/>
          </a:bodyPr>
          <a:lstStyle>
            <a:lvl1pPr>
              <a:defRPr sz="3200" b="1"/>
            </a:lvl1pPr>
          </a:lstStyle>
          <a:p>
            <a:r>
              <a:rPr lang="en-US" dirty="0"/>
              <a:t>SUBSECTION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1" y="4090746"/>
            <a:ext cx="6775451" cy="199891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89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DESCRIPTIVE LINE OF COPY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1999" y="6400804"/>
            <a:ext cx="5759116" cy="365125"/>
          </a:xfrm>
        </p:spPr>
        <p:txBody>
          <a:bodyPr/>
          <a:lstStyle>
            <a:lvl1pPr algn="l">
              <a:defRPr sz="1051" i="1">
                <a:solidFill>
                  <a:schemeClr val="tx1"/>
                </a:solidFill>
              </a:defRPr>
            </a:lvl1pPr>
          </a:lstStyle>
          <a:p>
            <a:r>
              <a:rPr lang="en-US"/>
              <a:t>MAY 18 2021, PRESENTED BY COLIN CONRAD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31126" y="6400804"/>
            <a:ext cx="1022684" cy="365125"/>
          </a:xfrm>
        </p:spPr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365760"/>
          </a:xfrm>
          <a:prstGeom prst="rect">
            <a:avLst/>
          </a:prstGeom>
          <a:gradFill flip="none" rotWithShape="1">
            <a:gsLst>
              <a:gs pos="25000">
                <a:schemeClr val="accent4"/>
              </a:gs>
              <a:gs pos="100000">
                <a:srgbClr val="6F006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1"/>
          </a:p>
        </p:txBody>
      </p:sp>
    </p:spTree>
    <p:extLst>
      <p:ext uri="{BB962C8B-B14F-4D97-AF65-F5344CB8AC3E}">
        <p14:creationId xmlns:p14="http://schemas.microsoft.com/office/powerpoint/2010/main" val="12104552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19200" y="5"/>
            <a:ext cx="10134600" cy="1007979"/>
          </a:xfrm>
        </p:spPr>
        <p:txBody>
          <a:bodyPr anchor="b" anchorCtr="0">
            <a:noAutofit/>
          </a:bodyPr>
          <a:lstStyle>
            <a:lvl1pPr>
              <a:defRPr sz="3200" b="1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207008"/>
            <a:ext cx="10134600" cy="4800600"/>
          </a:xfrm>
        </p:spPr>
        <p:txBody>
          <a:bodyPr>
            <a:noAutofit/>
          </a:bodyPr>
          <a:lstStyle>
            <a:lvl1pPr>
              <a:lnSpc>
                <a:spcPts val="3000"/>
              </a:lnSpc>
              <a:defRPr sz="2400"/>
            </a:lvl1pPr>
            <a:lvl2pPr>
              <a:lnSpc>
                <a:spcPts val="3000"/>
              </a:lnSpc>
              <a:defRPr sz="2400"/>
            </a:lvl2pPr>
            <a:lvl3pPr>
              <a:lnSpc>
                <a:spcPts val="3000"/>
              </a:lnSpc>
              <a:defRPr sz="2400"/>
            </a:lvl3pPr>
            <a:lvl4pPr>
              <a:lnSpc>
                <a:spcPts val="3000"/>
              </a:lnSpc>
              <a:defRPr sz="2400"/>
            </a:lvl4pPr>
            <a:lvl5pPr>
              <a:lnSpc>
                <a:spcPts val="3000"/>
              </a:lnSpc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4121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19200" y="5"/>
            <a:ext cx="10134600" cy="954505"/>
          </a:xfrm>
        </p:spPr>
        <p:txBody>
          <a:bodyPr anchor="b">
            <a:noAutofit/>
          </a:bodyPr>
          <a:lstStyle>
            <a:lvl1pPr>
              <a:defRPr sz="3200" b="1">
                <a:solidFill>
                  <a:schemeClr val="accent4"/>
                </a:solidFill>
              </a:defRPr>
            </a:lvl1pPr>
          </a:lstStyle>
          <a:p>
            <a:r>
              <a:rPr lang="en-CA" dirty="0"/>
              <a:t>Header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077200" y="1411711"/>
            <a:ext cx="4114800" cy="4531895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400"/>
            </a:lvl1pPr>
            <a:lvl2pPr marL="342891" indent="0">
              <a:buNone/>
              <a:defRPr sz="2100"/>
            </a:lvl2pPr>
            <a:lvl3pPr marL="685783" indent="0">
              <a:buNone/>
              <a:defRPr sz="1800"/>
            </a:lvl3pPr>
            <a:lvl4pPr marL="1028674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1" indent="0">
              <a:buNone/>
              <a:defRPr sz="15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5" y="1411714"/>
            <a:ext cx="6272463" cy="4530129"/>
          </a:xfrm>
        </p:spPr>
        <p:txBody>
          <a:bodyPr>
            <a:noAutofit/>
          </a:bodyPr>
          <a:lstStyle>
            <a:lvl1pPr marL="257168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400"/>
            </a:lvl1pPr>
            <a:lvl2pPr marL="600060" indent="-257168">
              <a:lnSpc>
                <a:spcPts val="2800"/>
              </a:lnSpc>
              <a:spcAft>
                <a:spcPts val="0"/>
              </a:spcAft>
              <a:buFont typeface="Courier New" panose="02070309020205020404" pitchFamily="49" charset="0"/>
              <a:buChar char="o"/>
              <a:defRPr sz="2400"/>
            </a:lvl2pPr>
            <a:lvl3pPr marL="942951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-"/>
              <a:defRPr sz="2400"/>
            </a:lvl3pPr>
            <a:lvl4pPr marL="1285843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400"/>
            </a:lvl4pPr>
            <a:lvl5pPr marL="1628734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400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1995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8077199" y="5"/>
            <a:ext cx="4114800" cy="3154363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7"/>
          </p:nvPr>
        </p:nvSpPr>
        <p:spPr>
          <a:xfrm>
            <a:off x="8077200" y="3154369"/>
            <a:ext cx="4114800" cy="3154363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219200" y="5"/>
            <a:ext cx="10134600" cy="954505"/>
          </a:xfrm>
        </p:spPr>
        <p:txBody>
          <a:bodyPr anchor="b">
            <a:noAutofit/>
          </a:bodyPr>
          <a:lstStyle>
            <a:lvl1pPr>
              <a:defRPr sz="3200" b="1">
                <a:solidFill>
                  <a:schemeClr val="accent4"/>
                </a:solidFill>
              </a:defRPr>
            </a:lvl1pPr>
          </a:lstStyle>
          <a:p>
            <a:r>
              <a:rPr lang="en-CA" dirty="0"/>
              <a:t>Header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5" y="1411714"/>
            <a:ext cx="6272463" cy="4530129"/>
          </a:xfrm>
        </p:spPr>
        <p:txBody>
          <a:bodyPr>
            <a:noAutofit/>
          </a:bodyPr>
          <a:lstStyle>
            <a:lvl1pPr marL="257168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400"/>
            </a:lvl1pPr>
            <a:lvl2pPr marL="600060" indent="-257168">
              <a:lnSpc>
                <a:spcPts val="2800"/>
              </a:lnSpc>
              <a:spcAft>
                <a:spcPts val="0"/>
              </a:spcAft>
              <a:buFont typeface="Courier New" panose="02070309020205020404" pitchFamily="49" charset="0"/>
              <a:buChar char="o"/>
              <a:defRPr sz="2400"/>
            </a:lvl2pPr>
            <a:lvl3pPr marL="942951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-"/>
              <a:defRPr sz="2400"/>
            </a:lvl3pPr>
            <a:lvl4pPr marL="1285843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400"/>
            </a:lvl4pPr>
            <a:lvl5pPr marL="1628734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400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9520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646237" y="0"/>
            <a:ext cx="9707563" cy="711200"/>
          </a:xfrm>
        </p:spPr>
        <p:txBody>
          <a:bodyPr anchor="b" anchorCtr="0">
            <a:noAutofit/>
          </a:bodyPr>
          <a:lstStyle>
            <a:lvl1pPr marL="0" indent="0">
              <a:buFontTx/>
              <a:buNone/>
              <a:defRPr sz="2800" b="1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1645747" y="807461"/>
            <a:ext cx="9708063" cy="806193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4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DESCRIPTIVE LINE OF COPY</a:t>
            </a:r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0" y="1828800"/>
            <a:ext cx="4059936" cy="41148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7"/>
          </p:nvPr>
        </p:nvSpPr>
        <p:spPr>
          <a:xfrm>
            <a:off x="4059936" y="1828800"/>
            <a:ext cx="4059936" cy="41148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8"/>
          </p:nvPr>
        </p:nvSpPr>
        <p:spPr>
          <a:xfrm>
            <a:off x="8119872" y="1828800"/>
            <a:ext cx="4072128" cy="41148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128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45737" y="0"/>
            <a:ext cx="9708064" cy="711200"/>
          </a:xfrm>
        </p:spPr>
        <p:txBody>
          <a:bodyPr anchor="b">
            <a:noAutofit/>
          </a:bodyPr>
          <a:lstStyle>
            <a:lvl1pPr>
              <a:defRPr sz="2800" b="1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HEADER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645736" y="807461"/>
            <a:ext cx="9708064" cy="80619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 dirty="0"/>
              <a:t>DESCRIPTIVE LINE OF TEXT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0" y="1828800"/>
            <a:ext cx="12192000" cy="41148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960237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Ful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12192000" cy="630936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45737" y="0"/>
            <a:ext cx="9708064" cy="711200"/>
          </a:xfrm>
        </p:spPr>
        <p:txBody>
          <a:bodyPr anchor="b">
            <a:noAutofit/>
          </a:bodyPr>
          <a:lstStyle>
            <a:lvl1pPr>
              <a:defRPr sz="2800" b="1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HEADER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645736" y="807461"/>
            <a:ext cx="9708064" cy="80619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 dirty="0"/>
              <a:t>DESCRIPTIVE LINE OF TEXT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5495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5469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217920"/>
            <a:ext cx="12192000" cy="640080"/>
          </a:xfrm>
          <a:prstGeom prst="rect">
            <a:avLst/>
          </a:prstGeom>
          <a:gradFill flip="none" rotWithShape="1">
            <a:gsLst>
              <a:gs pos="25000">
                <a:schemeClr val="accent6"/>
              </a:gs>
              <a:gs pos="100000">
                <a:srgbClr val="009DE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57748-2007-7E4E-BE6E-DA5E3EB5812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6126480"/>
            <a:ext cx="12192000" cy="4572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25000">
                <a:schemeClr val="tx2"/>
              </a:gs>
              <a:gs pos="100000">
                <a:schemeClr val="tx2">
                  <a:lumMod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12" name="AutoShape 26"/>
          <p:cNvSpPr>
            <a:spLocks noChangeAspect="1" noChangeArrowheads="1" noTextEdit="1"/>
          </p:cNvSpPr>
          <p:nvPr userDrawn="1"/>
        </p:nvSpPr>
        <p:spPr bwMode="auto">
          <a:xfrm>
            <a:off x="8511267" y="-651156"/>
            <a:ext cx="4135191" cy="482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351"/>
          </a:p>
        </p:txBody>
      </p:sp>
      <p:sp>
        <p:nvSpPr>
          <p:cNvPr id="16" name="Slide Number Placeholder 46"/>
          <p:cNvSpPr txBox="1">
            <a:spLocks/>
          </p:cNvSpPr>
          <p:nvPr userDrawn="1"/>
        </p:nvSpPr>
        <p:spPr>
          <a:xfrm>
            <a:off x="10331126" y="6400800"/>
            <a:ext cx="1022684" cy="3657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BBA2BBE-D6E6-4BE2-A029-E4C4FCB9ADED}" type="slidenum">
              <a:rPr lang="en-US" sz="1051" smtClean="0"/>
              <a:pPr/>
              <a:t>‹#›</a:t>
            </a:fld>
            <a:endParaRPr lang="en-US" sz="1051" dirty="0"/>
          </a:p>
        </p:txBody>
      </p:sp>
      <p:grpSp>
        <p:nvGrpSpPr>
          <p:cNvPr id="39" name="Group 35"/>
          <p:cNvGrpSpPr>
            <a:grpSpLocks noChangeAspect="1"/>
          </p:cNvGrpSpPr>
          <p:nvPr userDrawn="1"/>
        </p:nvGrpSpPr>
        <p:grpSpPr bwMode="auto">
          <a:xfrm>
            <a:off x="1384301" y="4976813"/>
            <a:ext cx="2200275" cy="538162"/>
            <a:chOff x="654" y="3135"/>
            <a:chExt cx="1386" cy="339"/>
          </a:xfrm>
        </p:grpSpPr>
        <p:sp>
          <p:nvSpPr>
            <p:cNvPr id="40" name="AutoShape 34"/>
            <p:cNvSpPr>
              <a:spLocks noChangeAspect="1" noChangeArrowheads="1" noTextEdit="1"/>
            </p:cNvSpPr>
            <p:nvPr userDrawn="1"/>
          </p:nvSpPr>
          <p:spPr bwMode="auto">
            <a:xfrm>
              <a:off x="654" y="3135"/>
              <a:ext cx="1386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6"/>
            <p:cNvSpPr>
              <a:spLocks noEditPoints="1"/>
            </p:cNvSpPr>
            <p:nvPr userDrawn="1"/>
          </p:nvSpPr>
          <p:spPr bwMode="auto">
            <a:xfrm>
              <a:off x="654" y="3135"/>
              <a:ext cx="289" cy="339"/>
            </a:xfrm>
            <a:custGeom>
              <a:avLst/>
              <a:gdLst>
                <a:gd name="T0" fmla="*/ 0 w 156"/>
                <a:gd name="T1" fmla="*/ 0 h 182"/>
                <a:gd name="T2" fmla="*/ 81 w 156"/>
                <a:gd name="T3" fmla="*/ 180 h 182"/>
                <a:gd name="T4" fmla="*/ 25 w 156"/>
                <a:gd name="T5" fmla="*/ 122 h 182"/>
                <a:gd name="T6" fmla="*/ 131 w 156"/>
                <a:gd name="T7" fmla="*/ 122 h 182"/>
                <a:gd name="T8" fmla="*/ 8 w 156"/>
                <a:gd name="T9" fmla="*/ 22 h 182"/>
                <a:gd name="T10" fmla="*/ 128 w 156"/>
                <a:gd name="T11" fmla="*/ 81 h 182"/>
                <a:gd name="T12" fmla="*/ 102 w 156"/>
                <a:gd name="T13" fmla="*/ 90 h 182"/>
                <a:gd name="T14" fmla="*/ 118 w 156"/>
                <a:gd name="T15" fmla="*/ 96 h 182"/>
                <a:gd name="T16" fmla="*/ 96 w 156"/>
                <a:gd name="T17" fmla="*/ 98 h 182"/>
                <a:gd name="T18" fmla="*/ 109 w 156"/>
                <a:gd name="T19" fmla="*/ 108 h 182"/>
                <a:gd name="T20" fmla="*/ 92 w 156"/>
                <a:gd name="T21" fmla="*/ 113 h 182"/>
                <a:gd name="T22" fmla="*/ 93 w 156"/>
                <a:gd name="T23" fmla="*/ 123 h 182"/>
                <a:gd name="T24" fmla="*/ 83 w 156"/>
                <a:gd name="T25" fmla="*/ 127 h 182"/>
                <a:gd name="T26" fmla="*/ 97 w 156"/>
                <a:gd name="T27" fmla="*/ 137 h 182"/>
                <a:gd name="T28" fmla="*/ 82 w 156"/>
                <a:gd name="T29" fmla="*/ 149 h 182"/>
                <a:gd name="T30" fmla="*/ 76 w 156"/>
                <a:gd name="T31" fmla="*/ 140 h 182"/>
                <a:gd name="T32" fmla="*/ 59 w 156"/>
                <a:gd name="T33" fmla="*/ 137 h 182"/>
                <a:gd name="T34" fmla="*/ 64 w 156"/>
                <a:gd name="T35" fmla="*/ 132 h 182"/>
                <a:gd name="T36" fmla="*/ 73 w 156"/>
                <a:gd name="T37" fmla="*/ 103 h 182"/>
                <a:gd name="T38" fmla="*/ 66 w 156"/>
                <a:gd name="T39" fmla="*/ 101 h 182"/>
                <a:gd name="T40" fmla="*/ 49 w 156"/>
                <a:gd name="T41" fmla="*/ 105 h 182"/>
                <a:gd name="T42" fmla="*/ 59 w 156"/>
                <a:gd name="T43" fmla="*/ 98 h 182"/>
                <a:gd name="T44" fmla="*/ 37 w 156"/>
                <a:gd name="T45" fmla="*/ 96 h 182"/>
                <a:gd name="T46" fmla="*/ 54 w 156"/>
                <a:gd name="T47" fmla="*/ 90 h 182"/>
                <a:gd name="T48" fmla="*/ 28 w 156"/>
                <a:gd name="T49" fmla="*/ 81 h 182"/>
                <a:gd name="T50" fmla="*/ 32 w 156"/>
                <a:gd name="T51" fmla="*/ 76 h 182"/>
                <a:gd name="T52" fmla="*/ 47 w 156"/>
                <a:gd name="T53" fmla="*/ 65 h 182"/>
                <a:gd name="T54" fmla="*/ 22 w 156"/>
                <a:gd name="T55" fmla="*/ 51 h 182"/>
                <a:gd name="T56" fmla="*/ 26 w 156"/>
                <a:gd name="T57" fmla="*/ 47 h 182"/>
                <a:gd name="T58" fmla="*/ 42 w 156"/>
                <a:gd name="T59" fmla="*/ 37 h 182"/>
                <a:gd name="T60" fmla="*/ 18 w 156"/>
                <a:gd name="T61" fmla="*/ 18 h 182"/>
                <a:gd name="T62" fmla="*/ 54 w 156"/>
                <a:gd name="T63" fmla="*/ 42 h 182"/>
                <a:gd name="T64" fmla="*/ 73 w 156"/>
                <a:gd name="T65" fmla="*/ 62 h 182"/>
                <a:gd name="T66" fmla="*/ 84 w 156"/>
                <a:gd name="T67" fmla="*/ 62 h 182"/>
                <a:gd name="T68" fmla="*/ 99 w 156"/>
                <a:gd name="T69" fmla="*/ 28 h 182"/>
                <a:gd name="T70" fmla="*/ 139 w 156"/>
                <a:gd name="T71" fmla="*/ 18 h 182"/>
                <a:gd name="T72" fmla="*/ 125 w 156"/>
                <a:gd name="T73" fmla="*/ 40 h 182"/>
                <a:gd name="T74" fmla="*/ 111 w 156"/>
                <a:gd name="T75" fmla="*/ 51 h 182"/>
                <a:gd name="T76" fmla="*/ 134 w 156"/>
                <a:gd name="T77" fmla="*/ 51 h 182"/>
                <a:gd name="T78" fmla="*/ 120 w 156"/>
                <a:gd name="T79" fmla="*/ 69 h 182"/>
                <a:gd name="T80" fmla="*/ 105 w 156"/>
                <a:gd name="T81" fmla="*/ 79 h 182"/>
                <a:gd name="T82" fmla="*/ 78 w 156"/>
                <a:gd name="T83" fmla="*/ 64 h 182"/>
                <a:gd name="T84" fmla="*/ 66 w 156"/>
                <a:gd name="T85" fmla="*/ 56 h 182"/>
                <a:gd name="T86" fmla="*/ 66 w 156"/>
                <a:gd name="T87" fmla="*/ 38 h 182"/>
                <a:gd name="T88" fmla="*/ 59 w 156"/>
                <a:gd name="T89" fmla="*/ 36 h 182"/>
                <a:gd name="T90" fmla="*/ 75 w 156"/>
                <a:gd name="T91" fmla="*/ 28 h 182"/>
                <a:gd name="T92" fmla="*/ 94 w 156"/>
                <a:gd name="T93" fmla="*/ 28 h 182"/>
                <a:gd name="T94" fmla="*/ 92 w 156"/>
                <a:gd name="T95" fmla="*/ 44 h 182"/>
                <a:gd name="T96" fmla="*/ 89 w 156"/>
                <a:gd name="T97" fmla="*/ 56 h 182"/>
                <a:gd name="T98" fmla="*/ 73 w 156"/>
                <a:gd name="T99" fmla="*/ 31 h 182"/>
                <a:gd name="T100" fmla="*/ 73 w 156"/>
                <a:gd name="T101" fmla="*/ 3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6" h="182">
                  <a:moveTo>
                    <a:pt x="75" y="180"/>
                  </a:moveTo>
                  <a:cubicBezTo>
                    <a:pt x="50" y="167"/>
                    <a:pt x="32" y="151"/>
                    <a:pt x="18" y="126"/>
                  </a:cubicBezTo>
                  <a:cubicBezTo>
                    <a:pt x="5" y="101"/>
                    <a:pt x="0" y="72"/>
                    <a:pt x="0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4"/>
                    <a:pt x="156" y="14"/>
                    <a:pt x="156" y="14"/>
                  </a:cubicBezTo>
                  <a:cubicBezTo>
                    <a:pt x="156" y="72"/>
                    <a:pt x="151" y="101"/>
                    <a:pt x="138" y="126"/>
                  </a:cubicBezTo>
                  <a:cubicBezTo>
                    <a:pt x="124" y="151"/>
                    <a:pt x="105" y="167"/>
                    <a:pt x="81" y="180"/>
                  </a:cubicBezTo>
                  <a:cubicBezTo>
                    <a:pt x="78" y="182"/>
                    <a:pt x="78" y="182"/>
                    <a:pt x="78" y="182"/>
                  </a:cubicBezTo>
                  <a:lnTo>
                    <a:pt x="75" y="180"/>
                  </a:lnTo>
                  <a:close/>
                  <a:moveTo>
                    <a:pt x="8" y="22"/>
                  </a:moveTo>
                  <a:cubicBezTo>
                    <a:pt x="8" y="77"/>
                    <a:pt x="15" y="102"/>
                    <a:pt x="25" y="122"/>
                  </a:cubicBezTo>
                  <a:cubicBezTo>
                    <a:pt x="36" y="144"/>
                    <a:pt x="50" y="156"/>
                    <a:pt x="76" y="172"/>
                  </a:cubicBezTo>
                  <a:cubicBezTo>
                    <a:pt x="78" y="174"/>
                    <a:pt x="78" y="174"/>
                    <a:pt x="78" y="174"/>
                  </a:cubicBezTo>
                  <a:cubicBezTo>
                    <a:pt x="80" y="172"/>
                    <a:pt x="80" y="172"/>
                    <a:pt x="80" y="172"/>
                  </a:cubicBezTo>
                  <a:cubicBezTo>
                    <a:pt x="106" y="156"/>
                    <a:pt x="120" y="144"/>
                    <a:pt x="131" y="122"/>
                  </a:cubicBezTo>
                  <a:cubicBezTo>
                    <a:pt x="141" y="102"/>
                    <a:pt x="148" y="77"/>
                    <a:pt x="148" y="22"/>
                  </a:cubicBezTo>
                  <a:cubicBezTo>
                    <a:pt x="148" y="7"/>
                    <a:pt x="148" y="7"/>
                    <a:pt x="148" y="7"/>
                  </a:cubicBezTo>
                  <a:cubicBezTo>
                    <a:pt x="8" y="7"/>
                    <a:pt x="8" y="7"/>
                    <a:pt x="8" y="7"/>
                  </a:cubicBezTo>
                  <a:lnTo>
                    <a:pt x="8" y="22"/>
                  </a:lnTo>
                  <a:close/>
                  <a:moveTo>
                    <a:pt x="105" y="79"/>
                  </a:moveTo>
                  <a:cubicBezTo>
                    <a:pt x="107" y="81"/>
                    <a:pt x="111" y="83"/>
                    <a:pt x="116" y="83"/>
                  </a:cubicBezTo>
                  <a:cubicBezTo>
                    <a:pt x="122" y="83"/>
                    <a:pt x="128" y="81"/>
                    <a:pt x="128" y="81"/>
                  </a:cubicBezTo>
                  <a:cubicBezTo>
                    <a:pt x="128" y="81"/>
                    <a:pt x="128" y="81"/>
                    <a:pt x="128" y="81"/>
                  </a:cubicBezTo>
                  <a:cubicBezTo>
                    <a:pt x="128" y="85"/>
                    <a:pt x="123" y="88"/>
                    <a:pt x="120" y="90"/>
                  </a:cubicBezTo>
                  <a:cubicBezTo>
                    <a:pt x="117" y="91"/>
                    <a:pt x="114" y="91"/>
                    <a:pt x="111" y="91"/>
                  </a:cubicBezTo>
                  <a:cubicBezTo>
                    <a:pt x="108" y="91"/>
                    <a:pt x="103" y="90"/>
                    <a:pt x="102" y="90"/>
                  </a:cubicBezTo>
                  <a:cubicBezTo>
                    <a:pt x="102" y="90"/>
                    <a:pt x="102" y="90"/>
                    <a:pt x="102" y="90"/>
                  </a:cubicBezTo>
                  <a:cubicBezTo>
                    <a:pt x="103" y="93"/>
                    <a:pt x="107" y="94"/>
                    <a:pt x="109" y="95"/>
                  </a:cubicBezTo>
                  <a:cubicBezTo>
                    <a:pt x="112" y="96"/>
                    <a:pt x="114" y="96"/>
                    <a:pt x="115" y="96"/>
                  </a:cubicBezTo>
                  <a:cubicBezTo>
                    <a:pt x="116" y="96"/>
                    <a:pt x="118" y="96"/>
                    <a:pt x="118" y="96"/>
                  </a:cubicBezTo>
                  <a:cubicBezTo>
                    <a:pt x="118" y="96"/>
                    <a:pt x="118" y="96"/>
                    <a:pt x="118" y="96"/>
                  </a:cubicBezTo>
                  <a:cubicBezTo>
                    <a:pt x="118" y="96"/>
                    <a:pt x="117" y="98"/>
                    <a:pt x="114" y="100"/>
                  </a:cubicBezTo>
                  <a:cubicBezTo>
                    <a:pt x="111" y="101"/>
                    <a:pt x="108" y="102"/>
                    <a:pt x="106" y="102"/>
                  </a:cubicBezTo>
                  <a:cubicBezTo>
                    <a:pt x="102" y="102"/>
                    <a:pt x="99" y="101"/>
                    <a:pt x="96" y="98"/>
                  </a:cubicBezTo>
                  <a:cubicBezTo>
                    <a:pt x="96" y="98"/>
                    <a:pt x="96" y="98"/>
                    <a:pt x="96" y="98"/>
                  </a:cubicBezTo>
                  <a:cubicBezTo>
                    <a:pt x="96" y="101"/>
                    <a:pt x="100" y="107"/>
                    <a:pt x="104" y="107"/>
                  </a:cubicBezTo>
                  <a:cubicBezTo>
                    <a:pt x="105" y="107"/>
                    <a:pt x="107" y="107"/>
                    <a:pt x="107" y="105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107" y="105"/>
                    <a:pt x="109" y="106"/>
                    <a:pt x="109" y="108"/>
                  </a:cubicBezTo>
                  <a:cubicBezTo>
                    <a:pt x="109" y="110"/>
                    <a:pt x="107" y="113"/>
                    <a:pt x="103" y="113"/>
                  </a:cubicBezTo>
                  <a:cubicBezTo>
                    <a:pt x="95" y="113"/>
                    <a:pt x="91" y="105"/>
                    <a:pt x="90" y="101"/>
                  </a:cubicBezTo>
                  <a:cubicBezTo>
                    <a:pt x="89" y="101"/>
                    <a:pt x="89" y="101"/>
                    <a:pt x="89" y="101"/>
                  </a:cubicBezTo>
                  <a:cubicBezTo>
                    <a:pt x="89" y="108"/>
                    <a:pt x="92" y="113"/>
                    <a:pt x="92" y="113"/>
                  </a:cubicBezTo>
                  <a:cubicBezTo>
                    <a:pt x="92" y="114"/>
                    <a:pt x="92" y="114"/>
                    <a:pt x="92" y="114"/>
                  </a:cubicBezTo>
                  <a:cubicBezTo>
                    <a:pt x="88" y="112"/>
                    <a:pt x="84" y="108"/>
                    <a:pt x="83" y="103"/>
                  </a:cubicBezTo>
                  <a:cubicBezTo>
                    <a:pt x="83" y="103"/>
                    <a:pt x="83" y="103"/>
                    <a:pt x="83" y="103"/>
                  </a:cubicBezTo>
                  <a:cubicBezTo>
                    <a:pt x="83" y="118"/>
                    <a:pt x="87" y="123"/>
                    <a:pt x="93" y="123"/>
                  </a:cubicBezTo>
                  <a:cubicBezTo>
                    <a:pt x="98" y="123"/>
                    <a:pt x="100" y="120"/>
                    <a:pt x="100" y="120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100" y="129"/>
                    <a:pt x="96" y="132"/>
                    <a:pt x="92" y="132"/>
                  </a:cubicBezTo>
                  <a:cubicBezTo>
                    <a:pt x="88" y="132"/>
                    <a:pt x="85" y="130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32"/>
                    <a:pt x="85" y="138"/>
                    <a:pt x="92" y="138"/>
                  </a:cubicBezTo>
                  <a:cubicBezTo>
                    <a:pt x="95" y="138"/>
                    <a:pt x="96" y="137"/>
                    <a:pt x="96" y="137"/>
                  </a:cubicBezTo>
                  <a:cubicBezTo>
                    <a:pt x="97" y="137"/>
                    <a:pt x="97" y="137"/>
                    <a:pt x="97" y="137"/>
                  </a:cubicBezTo>
                  <a:cubicBezTo>
                    <a:pt x="97" y="142"/>
                    <a:pt x="94" y="146"/>
                    <a:pt x="89" y="146"/>
                  </a:cubicBezTo>
                  <a:cubicBezTo>
                    <a:pt x="85" y="146"/>
                    <a:pt x="82" y="142"/>
                    <a:pt x="81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82" y="145"/>
                    <a:pt x="82" y="149"/>
                  </a:cubicBezTo>
                  <a:cubicBezTo>
                    <a:pt x="82" y="153"/>
                    <a:pt x="80" y="157"/>
                    <a:pt x="78" y="159"/>
                  </a:cubicBezTo>
                  <a:cubicBezTo>
                    <a:pt x="78" y="159"/>
                    <a:pt x="78" y="159"/>
                    <a:pt x="78" y="159"/>
                  </a:cubicBezTo>
                  <a:cubicBezTo>
                    <a:pt x="76" y="157"/>
                    <a:pt x="74" y="153"/>
                    <a:pt x="74" y="149"/>
                  </a:cubicBezTo>
                  <a:cubicBezTo>
                    <a:pt x="74" y="145"/>
                    <a:pt x="76" y="140"/>
                    <a:pt x="76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2"/>
                    <a:pt x="71" y="146"/>
                    <a:pt x="67" y="146"/>
                  </a:cubicBezTo>
                  <a:cubicBezTo>
                    <a:pt x="62" y="146"/>
                    <a:pt x="59" y="142"/>
                    <a:pt x="59" y="137"/>
                  </a:cubicBezTo>
                  <a:cubicBezTo>
                    <a:pt x="59" y="137"/>
                    <a:pt x="59" y="137"/>
                    <a:pt x="59" y="137"/>
                  </a:cubicBezTo>
                  <a:cubicBezTo>
                    <a:pt x="59" y="137"/>
                    <a:pt x="61" y="138"/>
                    <a:pt x="64" y="138"/>
                  </a:cubicBezTo>
                  <a:cubicBezTo>
                    <a:pt x="71" y="138"/>
                    <a:pt x="73" y="132"/>
                    <a:pt x="73" y="127"/>
                  </a:cubicBezTo>
                  <a:cubicBezTo>
                    <a:pt x="73" y="127"/>
                    <a:pt x="73" y="127"/>
                    <a:pt x="73" y="127"/>
                  </a:cubicBezTo>
                  <a:cubicBezTo>
                    <a:pt x="71" y="130"/>
                    <a:pt x="68" y="132"/>
                    <a:pt x="64" y="132"/>
                  </a:cubicBezTo>
                  <a:cubicBezTo>
                    <a:pt x="60" y="132"/>
                    <a:pt x="55" y="129"/>
                    <a:pt x="55" y="120"/>
                  </a:cubicBezTo>
                  <a:cubicBezTo>
                    <a:pt x="56" y="120"/>
                    <a:pt x="56" y="120"/>
                    <a:pt x="56" y="120"/>
                  </a:cubicBezTo>
                  <a:cubicBezTo>
                    <a:pt x="56" y="120"/>
                    <a:pt x="58" y="123"/>
                    <a:pt x="63" y="123"/>
                  </a:cubicBezTo>
                  <a:cubicBezTo>
                    <a:pt x="69" y="123"/>
                    <a:pt x="73" y="118"/>
                    <a:pt x="73" y="103"/>
                  </a:cubicBezTo>
                  <a:cubicBezTo>
                    <a:pt x="73" y="103"/>
                    <a:pt x="73" y="103"/>
                    <a:pt x="73" y="103"/>
                  </a:cubicBezTo>
                  <a:cubicBezTo>
                    <a:pt x="72" y="108"/>
                    <a:pt x="68" y="112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4" y="113"/>
                    <a:pt x="66" y="108"/>
                    <a:pt x="66" y="101"/>
                  </a:cubicBezTo>
                  <a:cubicBezTo>
                    <a:pt x="66" y="101"/>
                    <a:pt x="66" y="101"/>
                    <a:pt x="66" y="101"/>
                  </a:cubicBezTo>
                  <a:cubicBezTo>
                    <a:pt x="65" y="105"/>
                    <a:pt x="61" y="113"/>
                    <a:pt x="53" y="113"/>
                  </a:cubicBezTo>
                  <a:cubicBezTo>
                    <a:pt x="49" y="113"/>
                    <a:pt x="47" y="110"/>
                    <a:pt x="47" y="108"/>
                  </a:cubicBezTo>
                  <a:cubicBezTo>
                    <a:pt x="47" y="106"/>
                    <a:pt x="49" y="105"/>
                    <a:pt x="49" y="105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9" y="107"/>
                    <a:pt x="50" y="107"/>
                    <a:pt x="52" y="107"/>
                  </a:cubicBezTo>
                  <a:cubicBezTo>
                    <a:pt x="56" y="107"/>
                    <a:pt x="59" y="101"/>
                    <a:pt x="60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57" y="101"/>
                    <a:pt x="54" y="102"/>
                    <a:pt x="50" y="102"/>
                  </a:cubicBezTo>
                  <a:cubicBezTo>
                    <a:pt x="48" y="102"/>
                    <a:pt x="45" y="101"/>
                    <a:pt x="42" y="100"/>
                  </a:cubicBezTo>
                  <a:cubicBezTo>
                    <a:pt x="39" y="98"/>
                    <a:pt x="37" y="96"/>
                    <a:pt x="37" y="96"/>
                  </a:cubicBezTo>
                  <a:cubicBezTo>
                    <a:pt x="37" y="96"/>
                    <a:pt x="37" y="96"/>
                    <a:pt x="37" y="96"/>
                  </a:cubicBezTo>
                  <a:cubicBezTo>
                    <a:pt x="37" y="96"/>
                    <a:pt x="40" y="96"/>
                    <a:pt x="41" y="96"/>
                  </a:cubicBezTo>
                  <a:cubicBezTo>
                    <a:pt x="42" y="96"/>
                    <a:pt x="44" y="96"/>
                    <a:pt x="47" y="95"/>
                  </a:cubicBezTo>
                  <a:cubicBezTo>
                    <a:pt x="49" y="94"/>
                    <a:pt x="52" y="93"/>
                    <a:pt x="54" y="90"/>
                  </a:cubicBezTo>
                  <a:cubicBezTo>
                    <a:pt x="54" y="90"/>
                    <a:pt x="54" y="90"/>
                    <a:pt x="54" y="90"/>
                  </a:cubicBezTo>
                  <a:cubicBezTo>
                    <a:pt x="52" y="90"/>
                    <a:pt x="48" y="91"/>
                    <a:pt x="45" y="91"/>
                  </a:cubicBezTo>
                  <a:cubicBezTo>
                    <a:pt x="42" y="91"/>
                    <a:pt x="39" y="91"/>
                    <a:pt x="36" y="90"/>
                  </a:cubicBezTo>
                  <a:cubicBezTo>
                    <a:pt x="33" y="88"/>
                    <a:pt x="28" y="85"/>
                    <a:pt x="28" y="81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81"/>
                    <a:pt x="34" y="83"/>
                    <a:pt x="39" y="83"/>
                  </a:cubicBezTo>
                  <a:cubicBezTo>
                    <a:pt x="45" y="83"/>
                    <a:pt x="49" y="81"/>
                    <a:pt x="51" y="79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41" y="79"/>
                    <a:pt x="35" y="77"/>
                    <a:pt x="32" y="76"/>
                  </a:cubicBezTo>
                  <a:cubicBezTo>
                    <a:pt x="28" y="75"/>
                    <a:pt x="24" y="72"/>
                    <a:pt x="24" y="66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4" y="66"/>
                    <a:pt x="28" y="69"/>
                    <a:pt x="36" y="69"/>
                  </a:cubicBezTo>
                  <a:cubicBezTo>
                    <a:pt x="42" y="69"/>
                    <a:pt x="45" y="67"/>
                    <a:pt x="47" y="65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39" y="65"/>
                    <a:pt x="33" y="64"/>
                    <a:pt x="29" y="62"/>
                  </a:cubicBezTo>
                  <a:cubicBezTo>
                    <a:pt x="25" y="60"/>
                    <a:pt x="22" y="56"/>
                    <a:pt x="22" y="51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1"/>
                    <a:pt x="26" y="54"/>
                    <a:pt x="34" y="54"/>
                  </a:cubicBezTo>
                  <a:cubicBezTo>
                    <a:pt x="39" y="54"/>
                    <a:pt x="43" y="53"/>
                    <a:pt x="44" y="51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36" y="51"/>
                    <a:pt x="30" y="50"/>
                    <a:pt x="26" y="47"/>
                  </a:cubicBezTo>
                  <a:cubicBezTo>
                    <a:pt x="22" y="45"/>
                    <a:pt x="19" y="42"/>
                    <a:pt x="19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7"/>
                    <a:pt x="24" y="40"/>
                    <a:pt x="31" y="40"/>
                  </a:cubicBezTo>
                  <a:cubicBezTo>
                    <a:pt x="37" y="40"/>
                    <a:pt x="41" y="38"/>
                    <a:pt x="42" y="37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34" y="36"/>
                    <a:pt x="28" y="35"/>
                    <a:pt x="24" y="33"/>
                  </a:cubicBezTo>
                  <a:cubicBezTo>
                    <a:pt x="20" y="31"/>
                    <a:pt x="17" y="28"/>
                    <a:pt x="17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25" y="24"/>
                    <a:pt x="31" y="25"/>
                    <a:pt x="37" y="25"/>
                  </a:cubicBezTo>
                  <a:cubicBezTo>
                    <a:pt x="45" y="25"/>
                    <a:pt x="50" y="24"/>
                    <a:pt x="53" y="24"/>
                  </a:cubicBezTo>
                  <a:cubicBezTo>
                    <a:pt x="55" y="24"/>
                    <a:pt x="57" y="25"/>
                    <a:pt x="57" y="28"/>
                  </a:cubicBezTo>
                  <a:cubicBezTo>
                    <a:pt x="57" y="31"/>
                    <a:pt x="54" y="35"/>
                    <a:pt x="54" y="42"/>
                  </a:cubicBezTo>
                  <a:cubicBezTo>
                    <a:pt x="54" y="53"/>
                    <a:pt x="59" y="59"/>
                    <a:pt x="65" y="59"/>
                  </a:cubicBezTo>
                  <a:cubicBezTo>
                    <a:pt x="65" y="59"/>
                    <a:pt x="66" y="62"/>
                    <a:pt x="70" y="62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4" y="67"/>
                    <a:pt x="78" y="69"/>
                    <a:pt x="78" y="69"/>
                  </a:cubicBezTo>
                  <a:cubicBezTo>
                    <a:pt x="78" y="69"/>
                    <a:pt x="78" y="69"/>
                    <a:pt x="78" y="69"/>
                  </a:cubicBezTo>
                  <a:cubicBezTo>
                    <a:pt x="78" y="69"/>
                    <a:pt x="82" y="67"/>
                    <a:pt x="83" y="62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2"/>
                    <a:pt x="84" y="62"/>
                    <a:pt x="86" y="62"/>
                  </a:cubicBezTo>
                  <a:cubicBezTo>
                    <a:pt x="90" y="62"/>
                    <a:pt x="91" y="59"/>
                    <a:pt x="91" y="59"/>
                  </a:cubicBezTo>
                  <a:cubicBezTo>
                    <a:pt x="97" y="59"/>
                    <a:pt x="102" y="53"/>
                    <a:pt x="102" y="42"/>
                  </a:cubicBezTo>
                  <a:cubicBezTo>
                    <a:pt x="102" y="35"/>
                    <a:pt x="99" y="31"/>
                    <a:pt x="99" y="28"/>
                  </a:cubicBezTo>
                  <a:cubicBezTo>
                    <a:pt x="99" y="25"/>
                    <a:pt x="101" y="24"/>
                    <a:pt x="103" y="24"/>
                  </a:cubicBezTo>
                  <a:cubicBezTo>
                    <a:pt x="105" y="24"/>
                    <a:pt x="111" y="25"/>
                    <a:pt x="119" y="25"/>
                  </a:cubicBezTo>
                  <a:cubicBezTo>
                    <a:pt x="125" y="25"/>
                    <a:pt x="131" y="24"/>
                    <a:pt x="138" y="18"/>
                  </a:cubicBezTo>
                  <a:cubicBezTo>
                    <a:pt x="139" y="18"/>
                    <a:pt x="139" y="18"/>
                    <a:pt x="139" y="18"/>
                  </a:cubicBezTo>
                  <a:cubicBezTo>
                    <a:pt x="139" y="28"/>
                    <a:pt x="136" y="31"/>
                    <a:pt x="132" y="33"/>
                  </a:cubicBezTo>
                  <a:cubicBezTo>
                    <a:pt x="128" y="35"/>
                    <a:pt x="122" y="36"/>
                    <a:pt x="114" y="36"/>
                  </a:cubicBezTo>
                  <a:cubicBezTo>
                    <a:pt x="114" y="37"/>
                    <a:pt x="114" y="37"/>
                    <a:pt x="114" y="37"/>
                  </a:cubicBezTo>
                  <a:cubicBezTo>
                    <a:pt x="115" y="38"/>
                    <a:pt x="119" y="40"/>
                    <a:pt x="125" y="40"/>
                  </a:cubicBezTo>
                  <a:cubicBezTo>
                    <a:pt x="132" y="40"/>
                    <a:pt x="136" y="37"/>
                    <a:pt x="136" y="37"/>
                  </a:cubicBezTo>
                  <a:cubicBezTo>
                    <a:pt x="136" y="37"/>
                    <a:pt x="136" y="37"/>
                    <a:pt x="136" y="37"/>
                  </a:cubicBezTo>
                  <a:cubicBezTo>
                    <a:pt x="136" y="42"/>
                    <a:pt x="133" y="45"/>
                    <a:pt x="129" y="47"/>
                  </a:cubicBezTo>
                  <a:cubicBezTo>
                    <a:pt x="125" y="50"/>
                    <a:pt x="120" y="51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53"/>
                    <a:pt x="116" y="54"/>
                    <a:pt x="122" y="54"/>
                  </a:cubicBezTo>
                  <a:cubicBezTo>
                    <a:pt x="130" y="54"/>
                    <a:pt x="134" y="51"/>
                    <a:pt x="134" y="51"/>
                  </a:cubicBezTo>
                  <a:cubicBezTo>
                    <a:pt x="134" y="51"/>
                    <a:pt x="134" y="51"/>
                    <a:pt x="134" y="51"/>
                  </a:cubicBezTo>
                  <a:cubicBezTo>
                    <a:pt x="134" y="56"/>
                    <a:pt x="131" y="60"/>
                    <a:pt x="127" y="62"/>
                  </a:cubicBezTo>
                  <a:cubicBezTo>
                    <a:pt x="123" y="64"/>
                    <a:pt x="117" y="65"/>
                    <a:pt x="109" y="65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11" y="67"/>
                    <a:pt x="114" y="69"/>
                    <a:pt x="120" y="69"/>
                  </a:cubicBezTo>
                  <a:cubicBezTo>
                    <a:pt x="128" y="69"/>
                    <a:pt x="132" y="66"/>
                    <a:pt x="132" y="66"/>
                  </a:cubicBezTo>
                  <a:cubicBezTo>
                    <a:pt x="132" y="66"/>
                    <a:pt x="132" y="66"/>
                    <a:pt x="132" y="66"/>
                  </a:cubicBezTo>
                  <a:cubicBezTo>
                    <a:pt x="132" y="72"/>
                    <a:pt x="128" y="75"/>
                    <a:pt x="124" y="76"/>
                  </a:cubicBezTo>
                  <a:cubicBezTo>
                    <a:pt x="121" y="77"/>
                    <a:pt x="115" y="79"/>
                    <a:pt x="105" y="79"/>
                  </a:cubicBezTo>
                  <a:close/>
                  <a:moveTo>
                    <a:pt x="82" y="55"/>
                  </a:moveTo>
                  <a:cubicBezTo>
                    <a:pt x="81" y="55"/>
                    <a:pt x="81" y="55"/>
                    <a:pt x="81" y="55"/>
                  </a:cubicBezTo>
                  <a:cubicBezTo>
                    <a:pt x="81" y="61"/>
                    <a:pt x="78" y="64"/>
                    <a:pt x="78" y="64"/>
                  </a:cubicBezTo>
                  <a:cubicBezTo>
                    <a:pt x="78" y="64"/>
                    <a:pt x="78" y="64"/>
                    <a:pt x="78" y="64"/>
                  </a:cubicBezTo>
                  <a:cubicBezTo>
                    <a:pt x="78" y="64"/>
                    <a:pt x="74" y="61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3" y="57"/>
                    <a:pt x="72" y="58"/>
                    <a:pt x="70" y="58"/>
                  </a:cubicBezTo>
                  <a:cubicBezTo>
                    <a:pt x="67" y="58"/>
                    <a:pt x="66" y="56"/>
                    <a:pt x="66" y="56"/>
                  </a:cubicBezTo>
                  <a:cubicBezTo>
                    <a:pt x="68" y="52"/>
                    <a:pt x="69" y="50"/>
                    <a:pt x="69" y="48"/>
                  </a:cubicBezTo>
                  <a:cubicBezTo>
                    <a:pt x="70" y="46"/>
                    <a:pt x="71" y="43"/>
                    <a:pt x="71" y="42"/>
                  </a:cubicBezTo>
                  <a:cubicBezTo>
                    <a:pt x="71" y="41"/>
                    <a:pt x="70" y="39"/>
                    <a:pt x="68" y="39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6" y="38"/>
                    <a:pt x="65" y="38"/>
                    <a:pt x="64" y="38"/>
                  </a:cubicBezTo>
                  <a:cubicBezTo>
                    <a:pt x="63" y="38"/>
                    <a:pt x="62" y="38"/>
                    <a:pt x="62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1" y="40"/>
                    <a:pt x="59" y="39"/>
                    <a:pt x="59" y="36"/>
                  </a:cubicBezTo>
                  <a:cubicBezTo>
                    <a:pt x="59" y="35"/>
                    <a:pt x="60" y="34"/>
                    <a:pt x="61" y="33"/>
                  </a:cubicBezTo>
                  <a:cubicBezTo>
                    <a:pt x="62" y="32"/>
                    <a:pt x="66" y="31"/>
                    <a:pt x="69" y="30"/>
                  </a:cubicBezTo>
                  <a:cubicBezTo>
                    <a:pt x="71" y="28"/>
                    <a:pt x="71" y="28"/>
                    <a:pt x="71" y="28"/>
                  </a:cubicBezTo>
                  <a:cubicBezTo>
                    <a:pt x="71" y="28"/>
                    <a:pt x="73" y="28"/>
                    <a:pt x="75" y="28"/>
                  </a:cubicBezTo>
                  <a:cubicBezTo>
                    <a:pt x="80" y="28"/>
                    <a:pt x="86" y="29"/>
                    <a:pt x="88" y="29"/>
                  </a:cubicBezTo>
                  <a:cubicBezTo>
                    <a:pt x="90" y="29"/>
                    <a:pt x="92" y="28"/>
                    <a:pt x="94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4" y="31"/>
                    <a:pt x="92" y="33"/>
                    <a:pt x="87" y="33"/>
                  </a:cubicBezTo>
                  <a:cubicBezTo>
                    <a:pt x="87" y="34"/>
                    <a:pt x="87" y="34"/>
                    <a:pt x="87" y="34"/>
                  </a:cubicBezTo>
                  <a:cubicBezTo>
                    <a:pt x="92" y="34"/>
                    <a:pt x="94" y="36"/>
                    <a:pt x="94" y="40"/>
                  </a:cubicBezTo>
                  <a:cubicBezTo>
                    <a:pt x="94" y="42"/>
                    <a:pt x="93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1" y="42"/>
                    <a:pt x="89" y="42"/>
                  </a:cubicBezTo>
                  <a:cubicBezTo>
                    <a:pt x="88" y="42"/>
                    <a:pt x="87" y="43"/>
                    <a:pt x="87" y="45"/>
                  </a:cubicBezTo>
                  <a:cubicBezTo>
                    <a:pt x="87" y="47"/>
                    <a:pt x="88" y="53"/>
                    <a:pt x="89" y="56"/>
                  </a:cubicBezTo>
                  <a:cubicBezTo>
                    <a:pt x="89" y="56"/>
                    <a:pt x="89" y="58"/>
                    <a:pt x="86" y="58"/>
                  </a:cubicBezTo>
                  <a:cubicBezTo>
                    <a:pt x="84" y="58"/>
                    <a:pt x="83" y="57"/>
                    <a:pt x="82" y="55"/>
                  </a:cubicBezTo>
                  <a:close/>
                  <a:moveTo>
                    <a:pt x="73" y="31"/>
                  </a:moveTo>
                  <a:cubicBezTo>
                    <a:pt x="73" y="31"/>
                    <a:pt x="73" y="31"/>
                    <a:pt x="73" y="31"/>
                  </a:cubicBezTo>
                  <a:cubicBezTo>
                    <a:pt x="73" y="32"/>
                    <a:pt x="74" y="33"/>
                    <a:pt x="76" y="33"/>
                  </a:cubicBezTo>
                  <a:cubicBezTo>
                    <a:pt x="77" y="33"/>
                    <a:pt x="78" y="32"/>
                    <a:pt x="78" y="31"/>
                  </a:cubicBezTo>
                  <a:cubicBezTo>
                    <a:pt x="78" y="31"/>
                    <a:pt x="78" y="31"/>
                    <a:pt x="78" y="31"/>
                  </a:cubicBezTo>
                  <a:lnTo>
                    <a:pt x="73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7"/>
            <p:cNvSpPr>
              <a:spLocks noEditPoints="1"/>
            </p:cNvSpPr>
            <p:nvPr userDrawn="1"/>
          </p:nvSpPr>
          <p:spPr bwMode="auto">
            <a:xfrm>
              <a:off x="993" y="3152"/>
              <a:ext cx="122" cy="119"/>
            </a:xfrm>
            <a:custGeom>
              <a:avLst/>
              <a:gdLst>
                <a:gd name="T0" fmla="*/ 8 w 66"/>
                <a:gd name="T1" fmla="*/ 10 h 64"/>
                <a:gd name="T2" fmla="*/ 2 w 66"/>
                <a:gd name="T3" fmla="*/ 3 h 64"/>
                <a:gd name="T4" fmla="*/ 0 w 66"/>
                <a:gd name="T5" fmla="*/ 3 h 64"/>
                <a:gd name="T6" fmla="*/ 0 w 66"/>
                <a:gd name="T7" fmla="*/ 0 h 64"/>
                <a:gd name="T8" fmla="*/ 8 w 66"/>
                <a:gd name="T9" fmla="*/ 0 h 64"/>
                <a:gd name="T10" fmla="*/ 29 w 66"/>
                <a:gd name="T11" fmla="*/ 0 h 64"/>
                <a:gd name="T12" fmla="*/ 66 w 66"/>
                <a:gd name="T13" fmla="*/ 32 h 64"/>
                <a:gd name="T14" fmla="*/ 56 w 66"/>
                <a:gd name="T15" fmla="*/ 55 h 64"/>
                <a:gd name="T16" fmla="*/ 31 w 66"/>
                <a:gd name="T17" fmla="*/ 64 h 64"/>
                <a:gd name="T18" fmla="*/ 11 w 66"/>
                <a:gd name="T19" fmla="*/ 63 h 64"/>
                <a:gd name="T20" fmla="*/ 0 w 66"/>
                <a:gd name="T21" fmla="*/ 63 h 64"/>
                <a:gd name="T22" fmla="*/ 0 w 66"/>
                <a:gd name="T23" fmla="*/ 60 h 64"/>
                <a:gd name="T24" fmla="*/ 8 w 66"/>
                <a:gd name="T25" fmla="*/ 54 h 64"/>
                <a:gd name="T26" fmla="*/ 8 w 66"/>
                <a:gd name="T27" fmla="*/ 10 h 64"/>
                <a:gd name="T28" fmla="*/ 20 w 66"/>
                <a:gd name="T29" fmla="*/ 51 h 64"/>
                <a:gd name="T30" fmla="*/ 20 w 66"/>
                <a:gd name="T31" fmla="*/ 56 h 64"/>
                <a:gd name="T32" fmla="*/ 30 w 66"/>
                <a:gd name="T33" fmla="*/ 60 h 64"/>
                <a:gd name="T34" fmla="*/ 54 w 66"/>
                <a:gd name="T35" fmla="*/ 33 h 64"/>
                <a:gd name="T36" fmla="*/ 25 w 66"/>
                <a:gd name="T37" fmla="*/ 3 h 64"/>
                <a:gd name="T38" fmla="*/ 20 w 66"/>
                <a:gd name="T39" fmla="*/ 4 h 64"/>
                <a:gd name="T40" fmla="*/ 20 w 66"/>
                <a:gd name="T41" fmla="*/ 5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" h="64">
                  <a:moveTo>
                    <a:pt x="8" y="10"/>
                  </a:moveTo>
                  <a:cubicBezTo>
                    <a:pt x="8" y="5"/>
                    <a:pt x="8" y="3"/>
                    <a:pt x="2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5" y="0"/>
                    <a:pt x="8" y="0"/>
                  </a:cubicBezTo>
                  <a:cubicBezTo>
                    <a:pt x="15" y="0"/>
                    <a:pt x="23" y="0"/>
                    <a:pt x="29" y="0"/>
                  </a:cubicBezTo>
                  <a:cubicBezTo>
                    <a:pt x="52" y="0"/>
                    <a:pt x="66" y="13"/>
                    <a:pt x="66" y="32"/>
                  </a:cubicBezTo>
                  <a:cubicBezTo>
                    <a:pt x="66" y="41"/>
                    <a:pt x="62" y="50"/>
                    <a:pt x="56" y="55"/>
                  </a:cubicBezTo>
                  <a:cubicBezTo>
                    <a:pt x="49" y="61"/>
                    <a:pt x="40" y="64"/>
                    <a:pt x="31" y="64"/>
                  </a:cubicBezTo>
                  <a:cubicBezTo>
                    <a:pt x="27" y="64"/>
                    <a:pt x="19" y="63"/>
                    <a:pt x="11" y="63"/>
                  </a:cubicBezTo>
                  <a:cubicBezTo>
                    <a:pt x="8" y="63"/>
                    <a:pt x="5" y="63"/>
                    <a:pt x="0" y="63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7" y="60"/>
                    <a:pt x="8" y="59"/>
                    <a:pt x="8" y="54"/>
                  </a:cubicBezTo>
                  <a:lnTo>
                    <a:pt x="8" y="10"/>
                  </a:lnTo>
                  <a:close/>
                  <a:moveTo>
                    <a:pt x="20" y="51"/>
                  </a:moveTo>
                  <a:cubicBezTo>
                    <a:pt x="20" y="53"/>
                    <a:pt x="20" y="55"/>
                    <a:pt x="20" y="56"/>
                  </a:cubicBezTo>
                  <a:cubicBezTo>
                    <a:pt x="21" y="58"/>
                    <a:pt x="25" y="60"/>
                    <a:pt x="30" y="60"/>
                  </a:cubicBezTo>
                  <a:cubicBezTo>
                    <a:pt x="44" y="60"/>
                    <a:pt x="54" y="49"/>
                    <a:pt x="54" y="33"/>
                  </a:cubicBezTo>
                  <a:cubicBezTo>
                    <a:pt x="54" y="13"/>
                    <a:pt x="43" y="3"/>
                    <a:pt x="25" y="3"/>
                  </a:cubicBezTo>
                  <a:cubicBezTo>
                    <a:pt x="23" y="3"/>
                    <a:pt x="21" y="3"/>
                    <a:pt x="20" y="4"/>
                  </a:cubicBezTo>
                  <a:lnTo>
                    <a:pt x="20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8"/>
            <p:cNvSpPr>
              <a:spLocks noEditPoints="1"/>
            </p:cNvSpPr>
            <p:nvPr userDrawn="1"/>
          </p:nvSpPr>
          <p:spPr bwMode="auto">
            <a:xfrm>
              <a:off x="1125" y="3148"/>
              <a:ext cx="124" cy="121"/>
            </a:xfrm>
            <a:custGeom>
              <a:avLst/>
              <a:gdLst>
                <a:gd name="T0" fmla="*/ 0 w 67"/>
                <a:gd name="T1" fmla="*/ 62 h 65"/>
                <a:gd name="T2" fmla="*/ 11 w 67"/>
                <a:gd name="T3" fmla="*/ 53 h 65"/>
                <a:gd name="T4" fmla="*/ 29 w 67"/>
                <a:gd name="T5" fmla="*/ 4 h 65"/>
                <a:gd name="T6" fmla="*/ 38 w 67"/>
                <a:gd name="T7" fmla="*/ 0 h 65"/>
                <a:gd name="T8" fmla="*/ 59 w 67"/>
                <a:gd name="T9" fmla="*/ 57 h 65"/>
                <a:gd name="T10" fmla="*/ 67 w 67"/>
                <a:gd name="T11" fmla="*/ 62 h 65"/>
                <a:gd name="T12" fmla="*/ 67 w 67"/>
                <a:gd name="T13" fmla="*/ 65 h 65"/>
                <a:gd name="T14" fmla="*/ 55 w 67"/>
                <a:gd name="T15" fmla="*/ 65 h 65"/>
                <a:gd name="T16" fmla="*/ 40 w 67"/>
                <a:gd name="T17" fmla="*/ 65 h 65"/>
                <a:gd name="T18" fmla="*/ 40 w 67"/>
                <a:gd name="T19" fmla="*/ 62 h 65"/>
                <a:gd name="T20" fmla="*/ 41 w 67"/>
                <a:gd name="T21" fmla="*/ 62 h 65"/>
                <a:gd name="T22" fmla="*/ 47 w 67"/>
                <a:gd name="T23" fmla="*/ 60 h 65"/>
                <a:gd name="T24" fmla="*/ 46 w 67"/>
                <a:gd name="T25" fmla="*/ 56 h 65"/>
                <a:gd name="T26" fmla="*/ 42 w 67"/>
                <a:gd name="T27" fmla="*/ 44 h 65"/>
                <a:gd name="T28" fmla="*/ 19 w 67"/>
                <a:gd name="T29" fmla="*/ 44 h 65"/>
                <a:gd name="T30" fmla="*/ 15 w 67"/>
                <a:gd name="T31" fmla="*/ 55 h 65"/>
                <a:gd name="T32" fmla="*/ 14 w 67"/>
                <a:gd name="T33" fmla="*/ 59 h 65"/>
                <a:gd name="T34" fmla="*/ 22 w 67"/>
                <a:gd name="T35" fmla="*/ 62 h 65"/>
                <a:gd name="T36" fmla="*/ 22 w 67"/>
                <a:gd name="T37" fmla="*/ 65 h 65"/>
                <a:gd name="T38" fmla="*/ 7 w 67"/>
                <a:gd name="T39" fmla="*/ 65 h 65"/>
                <a:gd name="T40" fmla="*/ 0 w 67"/>
                <a:gd name="T41" fmla="*/ 65 h 65"/>
                <a:gd name="T42" fmla="*/ 0 w 67"/>
                <a:gd name="T43" fmla="*/ 62 h 65"/>
                <a:gd name="T44" fmla="*/ 30 w 67"/>
                <a:gd name="T45" fmla="*/ 12 h 65"/>
                <a:gd name="T46" fmla="*/ 21 w 67"/>
                <a:gd name="T47" fmla="*/ 38 h 65"/>
                <a:gd name="T48" fmla="*/ 40 w 67"/>
                <a:gd name="T49" fmla="*/ 38 h 65"/>
                <a:gd name="T50" fmla="*/ 30 w 67"/>
                <a:gd name="T51" fmla="*/ 1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7" h="65">
                  <a:moveTo>
                    <a:pt x="0" y="62"/>
                  </a:moveTo>
                  <a:cubicBezTo>
                    <a:pt x="6" y="62"/>
                    <a:pt x="9" y="60"/>
                    <a:pt x="11" y="53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32" y="3"/>
                    <a:pt x="35" y="2"/>
                    <a:pt x="38" y="0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60" y="61"/>
                    <a:pt x="63" y="62"/>
                    <a:pt x="67" y="62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3" y="65"/>
                    <a:pt x="58" y="65"/>
                    <a:pt x="55" y="65"/>
                  </a:cubicBezTo>
                  <a:cubicBezTo>
                    <a:pt x="51" y="65"/>
                    <a:pt x="46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5" y="62"/>
                    <a:pt x="47" y="62"/>
                    <a:pt x="47" y="60"/>
                  </a:cubicBezTo>
                  <a:cubicBezTo>
                    <a:pt x="47" y="59"/>
                    <a:pt x="46" y="58"/>
                    <a:pt x="46" y="56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5" y="57"/>
                    <a:pt x="14" y="58"/>
                    <a:pt x="14" y="59"/>
                  </a:cubicBezTo>
                  <a:cubicBezTo>
                    <a:pt x="14" y="62"/>
                    <a:pt x="16" y="62"/>
                    <a:pt x="22" y="62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17" y="65"/>
                    <a:pt x="12" y="65"/>
                    <a:pt x="7" y="65"/>
                  </a:cubicBezTo>
                  <a:cubicBezTo>
                    <a:pt x="5" y="65"/>
                    <a:pt x="2" y="65"/>
                    <a:pt x="0" y="65"/>
                  </a:cubicBezTo>
                  <a:lnTo>
                    <a:pt x="0" y="62"/>
                  </a:lnTo>
                  <a:close/>
                  <a:moveTo>
                    <a:pt x="30" y="12"/>
                  </a:moveTo>
                  <a:cubicBezTo>
                    <a:pt x="21" y="38"/>
                    <a:pt x="21" y="38"/>
                    <a:pt x="21" y="38"/>
                  </a:cubicBezTo>
                  <a:cubicBezTo>
                    <a:pt x="40" y="38"/>
                    <a:pt x="40" y="38"/>
                    <a:pt x="40" y="38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9"/>
            <p:cNvSpPr>
              <a:spLocks/>
            </p:cNvSpPr>
            <p:nvPr userDrawn="1"/>
          </p:nvSpPr>
          <p:spPr bwMode="auto">
            <a:xfrm>
              <a:off x="1258" y="3152"/>
              <a:ext cx="98" cy="119"/>
            </a:xfrm>
            <a:custGeom>
              <a:avLst/>
              <a:gdLst>
                <a:gd name="T0" fmla="*/ 0 w 53"/>
                <a:gd name="T1" fmla="*/ 60 h 64"/>
                <a:gd name="T2" fmla="*/ 8 w 53"/>
                <a:gd name="T3" fmla="*/ 54 h 64"/>
                <a:gd name="T4" fmla="*/ 8 w 53"/>
                <a:gd name="T5" fmla="*/ 10 h 64"/>
                <a:gd name="T6" fmla="*/ 0 w 53"/>
                <a:gd name="T7" fmla="*/ 3 h 64"/>
                <a:gd name="T8" fmla="*/ 0 w 53"/>
                <a:gd name="T9" fmla="*/ 3 h 64"/>
                <a:gd name="T10" fmla="*/ 0 w 53"/>
                <a:gd name="T11" fmla="*/ 0 h 64"/>
                <a:gd name="T12" fmla="*/ 7 w 53"/>
                <a:gd name="T13" fmla="*/ 0 h 64"/>
                <a:gd name="T14" fmla="*/ 27 w 53"/>
                <a:gd name="T15" fmla="*/ 0 h 64"/>
                <a:gd name="T16" fmla="*/ 27 w 53"/>
                <a:gd name="T17" fmla="*/ 3 h 64"/>
                <a:gd name="T18" fmla="*/ 19 w 53"/>
                <a:gd name="T19" fmla="*/ 10 h 64"/>
                <a:gd name="T20" fmla="*/ 19 w 53"/>
                <a:gd name="T21" fmla="*/ 51 h 64"/>
                <a:gd name="T22" fmla="*/ 31 w 53"/>
                <a:gd name="T23" fmla="*/ 59 h 64"/>
                <a:gd name="T24" fmla="*/ 50 w 53"/>
                <a:gd name="T25" fmla="*/ 48 h 64"/>
                <a:gd name="T26" fmla="*/ 53 w 53"/>
                <a:gd name="T27" fmla="*/ 49 h 64"/>
                <a:gd name="T28" fmla="*/ 49 w 53"/>
                <a:gd name="T29" fmla="*/ 64 h 64"/>
                <a:gd name="T30" fmla="*/ 39 w 53"/>
                <a:gd name="T31" fmla="*/ 63 h 64"/>
                <a:gd name="T32" fmla="*/ 23 w 53"/>
                <a:gd name="T33" fmla="*/ 63 h 64"/>
                <a:gd name="T34" fmla="*/ 12 w 53"/>
                <a:gd name="T35" fmla="*/ 63 h 64"/>
                <a:gd name="T36" fmla="*/ 0 w 53"/>
                <a:gd name="T37" fmla="*/ 64 h 64"/>
                <a:gd name="T38" fmla="*/ 0 w 53"/>
                <a:gd name="T39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" h="64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7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5" y="0"/>
                    <a:pt x="7" y="0"/>
                  </a:cubicBezTo>
                  <a:cubicBezTo>
                    <a:pt x="16" y="0"/>
                    <a:pt x="23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0" y="3"/>
                    <a:pt x="19" y="4"/>
                    <a:pt x="19" y="10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9"/>
                    <a:pt x="22" y="59"/>
                    <a:pt x="31" y="59"/>
                  </a:cubicBezTo>
                  <a:cubicBezTo>
                    <a:pt x="42" y="59"/>
                    <a:pt x="48" y="58"/>
                    <a:pt x="50" y="48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7" y="63"/>
                    <a:pt x="43" y="63"/>
                    <a:pt x="39" y="63"/>
                  </a:cubicBezTo>
                  <a:cubicBezTo>
                    <a:pt x="35" y="63"/>
                    <a:pt x="29" y="63"/>
                    <a:pt x="23" y="63"/>
                  </a:cubicBezTo>
                  <a:cubicBezTo>
                    <a:pt x="19" y="63"/>
                    <a:pt x="15" y="63"/>
                    <a:pt x="12" y="63"/>
                  </a:cubicBezTo>
                  <a:cubicBezTo>
                    <a:pt x="5" y="63"/>
                    <a:pt x="0" y="63"/>
                    <a:pt x="0" y="64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0"/>
            <p:cNvSpPr>
              <a:spLocks/>
            </p:cNvSpPr>
            <p:nvPr userDrawn="1"/>
          </p:nvSpPr>
          <p:spPr bwMode="auto">
            <a:xfrm>
              <a:off x="1364" y="3152"/>
              <a:ext cx="135" cy="117"/>
            </a:xfrm>
            <a:custGeom>
              <a:avLst/>
              <a:gdLst>
                <a:gd name="T0" fmla="*/ 1 w 73"/>
                <a:gd name="T1" fmla="*/ 60 h 63"/>
                <a:gd name="T2" fmla="*/ 9 w 73"/>
                <a:gd name="T3" fmla="*/ 54 h 63"/>
                <a:gd name="T4" fmla="*/ 9 w 73"/>
                <a:gd name="T5" fmla="*/ 10 h 63"/>
                <a:gd name="T6" fmla="*/ 2 w 73"/>
                <a:gd name="T7" fmla="*/ 3 h 63"/>
                <a:gd name="T8" fmla="*/ 0 w 73"/>
                <a:gd name="T9" fmla="*/ 3 h 63"/>
                <a:gd name="T10" fmla="*/ 0 w 73"/>
                <a:gd name="T11" fmla="*/ 0 h 63"/>
                <a:gd name="T12" fmla="*/ 14 w 73"/>
                <a:gd name="T13" fmla="*/ 0 h 63"/>
                <a:gd name="T14" fmla="*/ 29 w 73"/>
                <a:gd name="T15" fmla="*/ 0 h 63"/>
                <a:gd name="T16" fmla="*/ 29 w 73"/>
                <a:gd name="T17" fmla="*/ 3 h 63"/>
                <a:gd name="T18" fmla="*/ 28 w 73"/>
                <a:gd name="T19" fmla="*/ 3 h 63"/>
                <a:gd name="T20" fmla="*/ 21 w 73"/>
                <a:gd name="T21" fmla="*/ 11 h 63"/>
                <a:gd name="T22" fmla="*/ 21 w 73"/>
                <a:gd name="T23" fmla="*/ 28 h 63"/>
                <a:gd name="T24" fmla="*/ 53 w 73"/>
                <a:gd name="T25" fmla="*/ 28 h 63"/>
                <a:gd name="T26" fmla="*/ 53 w 73"/>
                <a:gd name="T27" fmla="*/ 10 h 63"/>
                <a:gd name="T28" fmla="*/ 46 w 73"/>
                <a:gd name="T29" fmla="*/ 3 h 63"/>
                <a:gd name="T30" fmla="*/ 45 w 73"/>
                <a:gd name="T31" fmla="*/ 3 h 63"/>
                <a:gd name="T32" fmla="*/ 45 w 73"/>
                <a:gd name="T33" fmla="*/ 0 h 63"/>
                <a:gd name="T34" fmla="*/ 59 w 73"/>
                <a:gd name="T35" fmla="*/ 0 h 63"/>
                <a:gd name="T36" fmla="*/ 73 w 73"/>
                <a:gd name="T37" fmla="*/ 0 h 63"/>
                <a:gd name="T38" fmla="*/ 73 w 73"/>
                <a:gd name="T39" fmla="*/ 3 h 63"/>
                <a:gd name="T40" fmla="*/ 72 w 73"/>
                <a:gd name="T41" fmla="*/ 3 h 63"/>
                <a:gd name="T42" fmla="*/ 65 w 73"/>
                <a:gd name="T43" fmla="*/ 11 h 63"/>
                <a:gd name="T44" fmla="*/ 65 w 73"/>
                <a:gd name="T45" fmla="*/ 52 h 63"/>
                <a:gd name="T46" fmla="*/ 73 w 73"/>
                <a:gd name="T47" fmla="*/ 60 h 63"/>
                <a:gd name="T48" fmla="*/ 73 w 73"/>
                <a:gd name="T49" fmla="*/ 60 h 63"/>
                <a:gd name="T50" fmla="*/ 73 w 73"/>
                <a:gd name="T51" fmla="*/ 63 h 63"/>
                <a:gd name="T52" fmla="*/ 59 w 73"/>
                <a:gd name="T53" fmla="*/ 63 h 63"/>
                <a:gd name="T54" fmla="*/ 45 w 73"/>
                <a:gd name="T55" fmla="*/ 63 h 63"/>
                <a:gd name="T56" fmla="*/ 45 w 73"/>
                <a:gd name="T57" fmla="*/ 60 h 63"/>
                <a:gd name="T58" fmla="*/ 53 w 73"/>
                <a:gd name="T59" fmla="*/ 54 h 63"/>
                <a:gd name="T60" fmla="*/ 53 w 73"/>
                <a:gd name="T61" fmla="*/ 33 h 63"/>
                <a:gd name="T62" fmla="*/ 21 w 73"/>
                <a:gd name="T63" fmla="*/ 33 h 63"/>
                <a:gd name="T64" fmla="*/ 21 w 73"/>
                <a:gd name="T65" fmla="*/ 52 h 63"/>
                <a:gd name="T66" fmla="*/ 28 w 73"/>
                <a:gd name="T67" fmla="*/ 60 h 63"/>
                <a:gd name="T68" fmla="*/ 29 w 73"/>
                <a:gd name="T69" fmla="*/ 60 h 63"/>
                <a:gd name="T70" fmla="*/ 29 w 73"/>
                <a:gd name="T71" fmla="*/ 63 h 63"/>
                <a:gd name="T72" fmla="*/ 14 w 73"/>
                <a:gd name="T73" fmla="*/ 63 h 63"/>
                <a:gd name="T74" fmla="*/ 1 w 73"/>
                <a:gd name="T75" fmla="*/ 63 h 63"/>
                <a:gd name="T76" fmla="*/ 1 w 73"/>
                <a:gd name="T77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3" h="63">
                  <a:moveTo>
                    <a:pt x="1" y="60"/>
                  </a:moveTo>
                  <a:cubicBezTo>
                    <a:pt x="8" y="60"/>
                    <a:pt x="9" y="59"/>
                    <a:pt x="9" y="54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4"/>
                    <a:pt x="9" y="3"/>
                    <a:pt x="2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9" y="0"/>
                    <a:pt x="14" y="0"/>
                  </a:cubicBezTo>
                  <a:cubicBezTo>
                    <a:pt x="19" y="0"/>
                    <a:pt x="24" y="0"/>
                    <a:pt x="29" y="0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2" y="3"/>
                    <a:pt x="21" y="5"/>
                    <a:pt x="21" y="11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3" y="4"/>
                    <a:pt x="53" y="3"/>
                    <a:pt x="46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3" y="0"/>
                    <a:pt x="59" y="0"/>
                  </a:cubicBezTo>
                  <a:cubicBezTo>
                    <a:pt x="63" y="0"/>
                    <a:pt x="68" y="0"/>
                    <a:pt x="73" y="0"/>
                  </a:cubicBezTo>
                  <a:cubicBezTo>
                    <a:pt x="73" y="3"/>
                    <a:pt x="73" y="3"/>
                    <a:pt x="73" y="3"/>
                  </a:cubicBezTo>
                  <a:cubicBezTo>
                    <a:pt x="73" y="3"/>
                    <a:pt x="73" y="3"/>
                    <a:pt x="72" y="3"/>
                  </a:cubicBezTo>
                  <a:cubicBezTo>
                    <a:pt x="66" y="3"/>
                    <a:pt x="65" y="5"/>
                    <a:pt x="65" y="11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5" y="59"/>
                    <a:pt x="65" y="60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3" y="63"/>
                    <a:pt x="73" y="63"/>
                    <a:pt x="73" y="63"/>
                  </a:cubicBezTo>
                  <a:cubicBezTo>
                    <a:pt x="68" y="63"/>
                    <a:pt x="63" y="63"/>
                    <a:pt x="59" y="63"/>
                  </a:cubicBezTo>
                  <a:cubicBezTo>
                    <a:pt x="55" y="63"/>
                    <a:pt x="50" y="63"/>
                    <a:pt x="45" y="63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52" y="60"/>
                    <a:pt x="53" y="59"/>
                    <a:pt x="53" y="54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1" y="59"/>
                    <a:pt x="21" y="60"/>
                    <a:pt x="28" y="60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24" y="63"/>
                    <a:pt x="19" y="63"/>
                    <a:pt x="14" y="63"/>
                  </a:cubicBezTo>
                  <a:cubicBezTo>
                    <a:pt x="10" y="63"/>
                    <a:pt x="6" y="63"/>
                    <a:pt x="1" y="63"/>
                  </a:cubicBezTo>
                  <a:lnTo>
                    <a:pt x="1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1"/>
            <p:cNvSpPr>
              <a:spLocks noEditPoints="1"/>
            </p:cNvSpPr>
            <p:nvPr userDrawn="1"/>
          </p:nvSpPr>
          <p:spPr bwMode="auto">
            <a:xfrm>
              <a:off x="1514" y="3150"/>
              <a:ext cx="126" cy="123"/>
            </a:xfrm>
            <a:custGeom>
              <a:avLst/>
              <a:gdLst>
                <a:gd name="T0" fmla="*/ 10 w 68"/>
                <a:gd name="T1" fmla="*/ 58 h 66"/>
                <a:gd name="T2" fmla="*/ 0 w 68"/>
                <a:gd name="T3" fmla="*/ 34 h 66"/>
                <a:gd name="T4" fmla="*/ 7 w 68"/>
                <a:gd name="T5" fmla="*/ 12 h 66"/>
                <a:gd name="T6" fmla="*/ 35 w 68"/>
                <a:gd name="T7" fmla="*/ 0 h 66"/>
                <a:gd name="T8" fmla="*/ 57 w 68"/>
                <a:gd name="T9" fmla="*/ 8 h 66"/>
                <a:gd name="T10" fmla="*/ 68 w 68"/>
                <a:gd name="T11" fmla="*/ 32 h 66"/>
                <a:gd name="T12" fmla="*/ 60 w 68"/>
                <a:gd name="T13" fmla="*/ 54 h 66"/>
                <a:gd name="T14" fmla="*/ 33 w 68"/>
                <a:gd name="T15" fmla="*/ 66 h 66"/>
                <a:gd name="T16" fmla="*/ 10 w 68"/>
                <a:gd name="T17" fmla="*/ 58 h 66"/>
                <a:gd name="T18" fmla="*/ 12 w 68"/>
                <a:gd name="T19" fmla="*/ 31 h 66"/>
                <a:gd name="T20" fmla="*/ 35 w 68"/>
                <a:gd name="T21" fmla="*/ 62 h 66"/>
                <a:gd name="T22" fmla="*/ 55 w 68"/>
                <a:gd name="T23" fmla="*/ 34 h 66"/>
                <a:gd name="T24" fmla="*/ 33 w 68"/>
                <a:gd name="T25" fmla="*/ 4 h 66"/>
                <a:gd name="T26" fmla="*/ 12 w 68"/>
                <a:gd name="T27" fmla="*/ 3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8" h="66">
                  <a:moveTo>
                    <a:pt x="10" y="58"/>
                  </a:moveTo>
                  <a:cubicBezTo>
                    <a:pt x="3" y="51"/>
                    <a:pt x="0" y="44"/>
                    <a:pt x="0" y="34"/>
                  </a:cubicBezTo>
                  <a:cubicBezTo>
                    <a:pt x="0" y="25"/>
                    <a:pt x="3" y="18"/>
                    <a:pt x="7" y="12"/>
                  </a:cubicBezTo>
                  <a:cubicBezTo>
                    <a:pt x="14" y="4"/>
                    <a:pt x="23" y="0"/>
                    <a:pt x="35" y="0"/>
                  </a:cubicBezTo>
                  <a:cubicBezTo>
                    <a:pt x="44" y="0"/>
                    <a:pt x="51" y="2"/>
                    <a:pt x="57" y="8"/>
                  </a:cubicBezTo>
                  <a:cubicBezTo>
                    <a:pt x="65" y="14"/>
                    <a:pt x="68" y="22"/>
                    <a:pt x="68" y="32"/>
                  </a:cubicBezTo>
                  <a:cubicBezTo>
                    <a:pt x="68" y="40"/>
                    <a:pt x="65" y="48"/>
                    <a:pt x="60" y="54"/>
                  </a:cubicBezTo>
                  <a:cubicBezTo>
                    <a:pt x="53" y="62"/>
                    <a:pt x="44" y="66"/>
                    <a:pt x="33" y="66"/>
                  </a:cubicBezTo>
                  <a:cubicBezTo>
                    <a:pt x="24" y="66"/>
                    <a:pt x="17" y="63"/>
                    <a:pt x="10" y="58"/>
                  </a:cubicBezTo>
                  <a:close/>
                  <a:moveTo>
                    <a:pt x="12" y="31"/>
                  </a:moveTo>
                  <a:cubicBezTo>
                    <a:pt x="12" y="50"/>
                    <a:pt x="22" y="62"/>
                    <a:pt x="35" y="62"/>
                  </a:cubicBezTo>
                  <a:cubicBezTo>
                    <a:pt x="47" y="62"/>
                    <a:pt x="55" y="52"/>
                    <a:pt x="55" y="34"/>
                  </a:cubicBezTo>
                  <a:cubicBezTo>
                    <a:pt x="55" y="16"/>
                    <a:pt x="45" y="4"/>
                    <a:pt x="33" y="4"/>
                  </a:cubicBezTo>
                  <a:cubicBezTo>
                    <a:pt x="20" y="4"/>
                    <a:pt x="12" y="13"/>
                    <a:pt x="12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2"/>
            <p:cNvSpPr>
              <a:spLocks/>
            </p:cNvSpPr>
            <p:nvPr userDrawn="1"/>
          </p:nvSpPr>
          <p:spPr bwMode="auto">
            <a:xfrm>
              <a:off x="1653" y="3152"/>
              <a:ext cx="124" cy="121"/>
            </a:xfrm>
            <a:custGeom>
              <a:avLst/>
              <a:gdLst>
                <a:gd name="T0" fmla="*/ 0 w 67"/>
                <a:gd name="T1" fmla="*/ 0 h 65"/>
                <a:gd name="T2" fmla="*/ 13 w 67"/>
                <a:gd name="T3" fmla="*/ 1 h 65"/>
                <a:gd name="T4" fmla="*/ 27 w 67"/>
                <a:gd name="T5" fmla="*/ 0 h 65"/>
                <a:gd name="T6" fmla="*/ 27 w 67"/>
                <a:gd name="T7" fmla="*/ 3 h 65"/>
                <a:gd name="T8" fmla="*/ 26 w 67"/>
                <a:gd name="T9" fmla="*/ 3 h 65"/>
                <a:gd name="T10" fmla="*/ 20 w 67"/>
                <a:gd name="T11" fmla="*/ 11 h 65"/>
                <a:gd name="T12" fmla="*/ 20 w 67"/>
                <a:gd name="T13" fmla="*/ 41 h 65"/>
                <a:gd name="T14" fmla="*/ 36 w 67"/>
                <a:gd name="T15" fmla="*/ 60 h 65"/>
                <a:gd name="T16" fmla="*/ 52 w 67"/>
                <a:gd name="T17" fmla="*/ 53 h 65"/>
                <a:gd name="T18" fmla="*/ 54 w 67"/>
                <a:gd name="T19" fmla="*/ 39 h 65"/>
                <a:gd name="T20" fmla="*/ 54 w 67"/>
                <a:gd name="T21" fmla="*/ 14 h 65"/>
                <a:gd name="T22" fmla="*/ 47 w 67"/>
                <a:gd name="T23" fmla="*/ 3 h 65"/>
                <a:gd name="T24" fmla="*/ 46 w 67"/>
                <a:gd name="T25" fmla="*/ 3 h 65"/>
                <a:gd name="T26" fmla="*/ 46 w 67"/>
                <a:gd name="T27" fmla="*/ 0 h 65"/>
                <a:gd name="T28" fmla="*/ 55 w 67"/>
                <a:gd name="T29" fmla="*/ 0 h 65"/>
                <a:gd name="T30" fmla="*/ 67 w 67"/>
                <a:gd name="T31" fmla="*/ 0 h 65"/>
                <a:gd name="T32" fmla="*/ 67 w 67"/>
                <a:gd name="T33" fmla="*/ 3 h 65"/>
                <a:gd name="T34" fmla="*/ 65 w 67"/>
                <a:gd name="T35" fmla="*/ 3 h 65"/>
                <a:gd name="T36" fmla="*/ 59 w 67"/>
                <a:gd name="T37" fmla="*/ 14 h 65"/>
                <a:gd name="T38" fmla="*/ 59 w 67"/>
                <a:gd name="T39" fmla="*/ 37 h 65"/>
                <a:gd name="T40" fmla="*/ 54 w 67"/>
                <a:gd name="T41" fmla="*/ 58 h 65"/>
                <a:gd name="T42" fmla="*/ 32 w 67"/>
                <a:gd name="T43" fmla="*/ 65 h 65"/>
                <a:gd name="T44" fmla="*/ 8 w 67"/>
                <a:gd name="T45" fmla="*/ 40 h 65"/>
                <a:gd name="T46" fmla="*/ 8 w 67"/>
                <a:gd name="T47" fmla="*/ 13 h 65"/>
                <a:gd name="T48" fmla="*/ 0 w 67"/>
                <a:gd name="T49" fmla="*/ 3 h 65"/>
                <a:gd name="T50" fmla="*/ 0 w 67"/>
                <a:gd name="T5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7" h="65">
                  <a:moveTo>
                    <a:pt x="0" y="0"/>
                  </a:moveTo>
                  <a:cubicBezTo>
                    <a:pt x="4" y="0"/>
                    <a:pt x="9" y="1"/>
                    <a:pt x="13" y="1"/>
                  </a:cubicBezTo>
                  <a:cubicBezTo>
                    <a:pt x="18" y="1"/>
                    <a:pt x="22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6" y="3"/>
                  </a:cubicBezTo>
                  <a:cubicBezTo>
                    <a:pt x="20" y="3"/>
                    <a:pt x="20" y="5"/>
                    <a:pt x="20" y="1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54"/>
                    <a:pt x="25" y="60"/>
                    <a:pt x="36" y="60"/>
                  </a:cubicBezTo>
                  <a:cubicBezTo>
                    <a:pt x="43" y="60"/>
                    <a:pt x="49" y="57"/>
                    <a:pt x="52" y="53"/>
                  </a:cubicBezTo>
                  <a:cubicBezTo>
                    <a:pt x="54" y="49"/>
                    <a:pt x="54" y="45"/>
                    <a:pt x="54" y="39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6"/>
                    <a:pt x="53" y="3"/>
                    <a:pt x="47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8" y="0"/>
                    <a:pt x="51" y="0"/>
                    <a:pt x="55" y="0"/>
                  </a:cubicBezTo>
                  <a:cubicBezTo>
                    <a:pt x="58" y="0"/>
                    <a:pt x="62" y="0"/>
                    <a:pt x="67" y="0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7" y="3"/>
                    <a:pt x="66" y="3"/>
                    <a:pt x="65" y="3"/>
                  </a:cubicBezTo>
                  <a:cubicBezTo>
                    <a:pt x="60" y="3"/>
                    <a:pt x="59" y="6"/>
                    <a:pt x="59" y="14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46"/>
                    <a:pt x="59" y="52"/>
                    <a:pt x="54" y="58"/>
                  </a:cubicBezTo>
                  <a:cubicBezTo>
                    <a:pt x="49" y="63"/>
                    <a:pt x="42" y="65"/>
                    <a:pt x="32" y="65"/>
                  </a:cubicBezTo>
                  <a:cubicBezTo>
                    <a:pt x="15" y="65"/>
                    <a:pt x="8" y="57"/>
                    <a:pt x="8" y="40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5"/>
                    <a:pt x="8" y="3"/>
                    <a:pt x="0" y="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3"/>
            <p:cNvSpPr>
              <a:spLocks/>
            </p:cNvSpPr>
            <p:nvPr userDrawn="1"/>
          </p:nvSpPr>
          <p:spPr bwMode="auto">
            <a:xfrm>
              <a:off x="1792" y="3150"/>
              <a:ext cx="68" cy="123"/>
            </a:xfrm>
            <a:custGeom>
              <a:avLst/>
              <a:gdLst>
                <a:gd name="T0" fmla="*/ 0 w 37"/>
                <a:gd name="T1" fmla="*/ 48 h 66"/>
                <a:gd name="T2" fmla="*/ 2 w 37"/>
                <a:gd name="T3" fmla="*/ 47 h 66"/>
                <a:gd name="T4" fmla="*/ 16 w 37"/>
                <a:gd name="T5" fmla="*/ 62 h 66"/>
                <a:gd name="T6" fmla="*/ 27 w 37"/>
                <a:gd name="T7" fmla="*/ 51 h 66"/>
                <a:gd name="T8" fmla="*/ 24 w 37"/>
                <a:gd name="T9" fmla="*/ 43 h 66"/>
                <a:gd name="T10" fmla="*/ 13 w 37"/>
                <a:gd name="T11" fmla="*/ 36 h 66"/>
                <a:gd name="T12" fmla="*/ 1 w 37"/>
                <a:gd name="T13" fmla="*/ 19 h 66"/>
                <a:gd name="T14" fmla="*/ 21 w 37"/>
                <a:gd name="T15" fmla="*/ 0 h 66"/>
                <a:gd name="T16" fmla="*/ 33 w 37"/>
                <a:gd name="T17" fmla="*/ 1 h 66"/>
                <a:gd name="T18" fmla="*/ 34 w 37"/>
                <a:gd name="T19" fmla="*/ 14 h 66"/>
                <a:gd name="T20" fmla="*/ 32 w 37"/>
                <a:gd name="T21" fmla="*/ 15 h 66"/>
                <a:gd name="T22" fmla="*/ 21 w 37"/>
                <a:gd name="T23" fmla="*/ 4 h 66"/>
                <a:gd name="T24" fmla="*/ 10 w 37"/>
                <a:gd name="T25" fmla="*/ 14 h 66"/>
                <a:gd name="T26" fmla="*/ 13 w 37"/>
                <a:gd name="T27" fmla="*/ 22 h 66"/>
                <a:gd name="T28" fmla="*/ 24 w 37"/>
                <a:gd name="T29" fmla="*/ 28 h 66"/>
                <a:gd name="T30" fmla="*/ 37 w 37"/>
                <a:gd name="T31" fmla="*/ 46 h 66"/>
                <a:gd name="T32" fmla="*/ 16 w 37"/>
                <a:gd name="T33" fmla="*/ 66 h 66"/>
                <a:gd name="T34" fmla="*/ 1 w 37"/>
                <a:gd name="T35" fmla="*/ 61 h 66"/>
                <a:gd name="T36" fmla="*/ 0 w 37"/>
                <a:gd name="T37" fmla="*/ 4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66">
                  <a:moveTo>
                    <a:pt x="0" y="48"/>
                  </a:moveTo>
                  <a:cubicBezTo>
                    <a:pt x="2" y="47"/>
                    <a:pt x="2" y="47"/>
                    <a:pt x="2" y="47"/>
                  </a:cubicBezTo>
                  <a:cubicBezTo>
                    <a:pt x="4" y="57"/>
                    <a:pt x="8" y="62"/>
                    <a:pt x="16" y="62"/>
                  </a:cubicBezTo>
                  <a:cubicBezTo>
                    <a:pt x="23" y="62"/>
                    <a:pt x="27" y="58"/>
                    <a:pt x="27" y="51"/>
                  </a:cubicBezTo>
                  <a:cubicBezTo>
                    <a:pt x="27" y="48"/>
                    <a:pt x="26" y="45"/>
                    <a:pt x="24" y="43"/>
                  </a:cubicBezTo>
                  <a:cubicBezTo>
                    <a:pt x="20" y="40"/>
                    <a:pt x="16" y="38"/>
                    <a:pt x="13" y="36"/>
                  </a:cubicBezTo>
                  <a:cubicBezTo>
                    <a:pt x="5" y="32"/>
                    <a:pt x="1" y="27"/>
                    <a:pt x="1" y="19"/>
                  </a:cubicBezTo>
                  <a:cubicBezTo>
                    <a:pt x="1" y="8"/>
                    <a:pt x="9" y="0"/>
                    <a:pt x="21" y="0"/>
                  </a:cubicBezTo>
                  <a:cubicBezTo>
                    <a:pt x="24" y="0"/>
                    <a:pt x="28" y="0"/>
                    <a:pt x="33" y="1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0" y="7"/>
                    <a:pt x="27" y="4"/>
                    <a:pt x="21" y="4"/>
                  </a:cubicBezTo>
                  <a:cubicBezTo>
                    <a:pt x="15" y="4"/>
                    <a:pt x="10" y="8"/>
                    <a:pt x="10" y="14"/>
                  </a:cubicBezTo>
                  <a:cubicBezTo>
                    <a:pt x="10" y="17"/>
                    <a:pt x="11" y="20"/>
                    <a:pt x="13" y="22"/>
                  </a:cubicBezTo>
                  <a:cubicBezTo>
                    <a:pt x="16" y="25"/>
                    <a:pt x="20" y="26"/>
                    <a:pt x="24" y="28"/>
                  </a:cubicBezTo>
                  <a:cubicBezTo>
                    <a:pt x="32" y="33"/>
                    <a:pt x="37" y="38"/>
                    <a:pt x="37" y="46"/>
                  </a:cubicBezTo>
                  <a:cubicBezTo>
                    <a:pt x="37" y="58"/>
                    <a:pt x="29" y="66"/>
                    <a:pt x="16" y="66"/>
                  </a:cubicBezTo>
                  <a:cubicBezTo>
                    <a:pt x="10" y="66"/>
                    <a:pt x="6" y="64"/>
                    <a:pt x="1" y="61"/>
                  </a:cubicBez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4"/>
            <p:cNvSpPr>
              <a:spLocks/>
            </p:cNvSpPr>
            <p:nvPr userDrawn="1"/>
          </p:nvSpPr>
          <p:spPr bwMode="auto">
            <a:xfrm>
              <a:off x="1879" y="3152"/>
              <a:ext cx="52" cy="117"/>
            </a:xfrm>
            <a:custGeom>
              <a:avLst/>
              <a:gdLst>
                <a:gd name="T0" fmla="*/ 0 w 28"/>
                <a:gd name="T1" fmla="*/ 60 h 63"/>
                <a:gd name="T2" fmla="*/ 8 w 28"/>
                <a:gd name="T3" fmla="*/ 54 h 63"/>
                <a:gd name="T4" fmla="*/ 8 w 28"/>
                <a:gd name="T5" fmla="*/ 10 h 63"/>
                <a:gd name="T6" fmla="*/ 1 w 28"/>
                <a:gd name="T7" fmla="*/ 3 h 63"/>
                <a:gd name="T8" fmla="*/ 0 w 28"/>
                <a:gd name="T9" fmla="*/ 3 h 63"/>
                <a:gd name="T10" fmla="*/ 0 w 28"/>
                <a:gd name="T11" fmla="*/ 0 h 63"/>
                <a:gd name="T12" fmla="*/ 13 w 28"/>
                <a:gd name="T13" fmla="*/ 0 h 63"/>
                <a:gd name="T14" fmla="*/ 28 w 28"/>
                <a:gd name="T15" fmla="*/ 0 h 63"/>
                <a:gd name="T16" fmla="*/ 28 w 28"/>
                <a:gd name="T17" fmla="*/ 3 h 63"/>
                <a:gd name="T18" fmla="*/ 27 w 28"/>
                <a:gd name="T19" fmla="*/ 3 h 63"/>
                <a:gd name="T20" fmla="*/ 19 w 28"/>
                <a:gd name="T21" fmla="*/ 11 h 63"/>
                <a:gd name="T22" fmla="*/ 19 w 28"/>
                <a:gd name="T23" fmla="*/ 53 h 63"/>
                <a:gd name="T24" fmla="*/ 28 w 28"/>
                <a:gd name="T25" fmla="*/ 60 h 63"/>
                <a:gd name="T26" fmla="*/ 28 w 28"/>
                <a:gd name="T27" fmla="*/ 63 h 63"/>
                <a:gd name="T28" fmla="*/ 15 w 28"/>
                <a:gd name="T29" fmla="*/ 63 h 63"/>
                <a:gd name="T30" fmla="*/ 0 w 28"/>
                <a:gd name="T31" fmla="*/ 63 h 63"/>
                <a:gd name="T32" fmla="*/ 0 w 28"/>
                <a:gd name="T3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3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0" y="3"/>
                    <a:pt x="19" y="5"/>
                    <a:pt x="19" y="11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9"/>
                    <a:pt x="20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9" y="63"/>
                    <a:pt x="15" y="63"/>
                  </a:cubicBezTo>
                  <a:cubicBezTo>
                    <a:pt x="10" y="63"/>
                    <a:pt x="5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5"/>
            <p:cNvSpPr>
              <a:spLocks/>
            </p:cNvSpPr>
            <p:nvPr userDrawn="1"/>
          </p:nvSpPr>
          <p:spPr bwMode="auto">
            <a:xfrm>
              <a:off x="1944" y="3152"/>
              <a:ext cx="96" cy="119"/>
            </a:xfrm>
            <a:custGeom>
              <a:avLst/>
              <a:gdLst>
                <a:gd name="T0" fmla="*/ 0 w 52"/>
                <a:gd name="T1" fmla="*/ 60 h 64"/>
                <a:gd name="T2" fmla="*/ 8 w 52"/>
                <a:gd name="T3" fmla="*/ 54 h 64"/>
                <a:gd name="T4" fmla="*/ 8 w 52"/>
                <a:gd name="T5" fmla="*/ 10 h 64"/>
                <a:gd name="T6" fmla="*/ 0 w 52"/>
                <a:gd name="T7" fmla="*/ 3 h 64"/>
                <a:gd name="T8" fmla="*/ 0 w 52"/>
                <a:gd name="T9" fmla="*/ 3 h 64"/>
                <a:gd name="T10" fmla="*/ 0 w 52"/>
                <a:gd name="T11" fmla="*/ 0 h 64"/>
                <a:gd name="T12" fmla="*/ 22 w 52"/>
                <a:gd name="T13" fmla="*/ 0 h 64"/>
                <a:gd name="T14" fmla="*/ 46 w 52"/>
                <a:gd name="T15" fmla="*/ 0 h 64"/>
                <a:gd name="T16" fmla="*/ 46 w 52"/>
                <a:gd name="T17" fmla="*/ 14 h 64"/>
                <a:gd name="T18" fmla="*/ 44 w 52"/>
                <a:gd name="T19" fmla="*/ 14 h 64"/>
                <a:gd name="T20" fmla="*/ 30 w 52"/>
                <a:gd name="T21" fmla="*/ 4 h 64"/>
                <a:gd name="T22" fmla="*/ 19 w 52"/>
                <a:gd name="T23" fmla="*/ 4 h 64"/>
                <a:gd name="T24" fmla="*/ 19 w 52"/>
                <a:gd name="T25" fmla="*/ 28 h 64"/>
                <a:gd name="T26" fmla="*/ 27 w 52"/>
                <a:gd name="T27" fmla="*/ 28 h 64"/>
                <a:gd name="T28" fmla="*/ 37 w 52"/>
                <a:gd name="T29" fmla="*/ 21 h 64"/>
                <a:gd name="T30" fmla="*/ 37 w 52"/>
                <a:gd name="T31" fmla="*/ 20 h 64"/>
                <a:gd name="T32" fmla="*/ 40 w 52"/>
                <a:gd name="T33" fmla="*/ 20 h 64"/>
                <a:gd name="T34" fmla="*/ 40 w 52"/>
                <a:gd name="T35" fmla="*/ 30 h 64"/>
                <a:gd name="T36" fmla="*/ 40 w 52"/>
                <a:gd name="T37" fmla="*/ 40 h 64"/>
                <a:gd name="T38" fmla="*/ 38 w 52"/>
                <a:gd name="T39" fmla="*/ 41 h 64"/>
                <a:gd name="T40" fmla="*/ 27 w 52"/>
                <a:gd name="T41" fmla="*/ 33 h 64"/>
                <a:gd name="T42" fmla="*/ 19 w 52"/>
                <a:gd name="T43" fmla="*/ 33 h 64"/>
                <a:gd name="T44" fmla="*/ 19 w 52"/>
                <a:gd name="T45" fmla="*/ 51 h 64"/>
                <a:gd name="T46" fmla="*/ 30 w 52"/>
                <a:gd name="T47" fmla="*/ 59 h 64"/>
                <a:gd name="T48" fmla="*/ 49 w 52"/>
                <a:gd name="T49" fmla="*/ 48 h 64"/>
                <a:gd name="T50" fmla="*/ 52 w 52"/>
                <a:gd name="T51" fmla="*/ 49 h 64"/>
                <a:gd name="T52" fmla="*/ 48 w 52"/>
                <a:gd name="T53" fmla="*/ 64 h 64"/>
                <a:gd name="T54" fmla="*/ 27 w 52"/>
                <a:gd name="T55" fmla="*/ 63 h 64"/>
                <a:gd name="T56" fmla="*/ 16 w 52"/>
                <a:gd name="T57" fmla="*/ 63 h 64"/>
                <a:gd name="T58" fmla="*/ 8 w 52"/>
                <a:gd name="T59" fmla="*/ 63 h 64"/>
                <a:gd name="T60" fmla="*/ 0 w 52"/>
                <a:gd name="T61" fmla="*/ 64 h 64"/>
                <a:gd name="T62" fmla="*/ 0 w 52"/>
                <a:gd name="T63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" h="64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12" y="0"/>
                    <a:pt x="22" y="0"/>
                  </a:cubicBezTo>
                  <a:cubicBezTo>
                    <a:pt x="36" y="0"/>
                    <a:pt x="44" y="0"/>
                    <a:pt x="46" y="0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3" y="5"/>
                    <a:pt x="39" y="4"/>
                    <a:pt x="30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5" y="28"/>
                    <a:pt x="37" y="27"/>
                    <a:pt x="37" y="21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4"/>
                    <a:pt x="40" y="27"/>
                    <a:pt x="40" y="30"/>
                  </a:cubicBezTo>
                  <a:cubicBezTo>
                    <a:pt x="40" y="33"/>
                    <a:pt x="40" y="36"/>
                    <a:pt x="40" y="40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7" y="33"/>
                    <a:pt x="35" y="33"/>
                    <a:pt x="27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8"/>
                    <a:pt x="21" y="59"/>
                    <a:pt x="30" y="59"/>
                  </a:cubicBezTo>
                  <a:cubicBezTo>
                    <a:pt x="42" y="59"/>
                    <a:pt x="47" y="58"/>
                    <a:pt x="49" y="48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0" y="63"/>
                    <a:pt x="32" y="63"/>
                    <a:pt x="27" y="63"/>
                  </a:cubicBezTo>
                  <a:cubicBezTo>
                    <a:pt x="22" y="63"/>
                    <a:pt x="18" y="63"/>
                    <a:pt x="16" y="63"/>
                  </a:cubicBezTo>
                  <a:cubicBezTo>
                    <a:pt x="13" y="63"/>
                    <a:pt x="10" y="63"/>
                    <a:pt x="8" y="63"/>
                  </a:cubicBezTo>
                  <a:cubicBezTo>
                    <a:pt x="5" y="63"/>
                    <a:pt x="2" y="63"/>
                    <a:pt x="0" y="64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6"/>
            <p:cNvSpPr>
              <a:spLocks/>
            </p:cNvSpPr>
            <p:nvPr userDrawn="1"/>
          </p:nvSpPr>
          <p:spPr bwMode="auto">
            <a:xfrm>
              <a:off x="993" y="3336"/>
              <a:ext cx="122" cy="119"/>
            </a:xfrm>
            <a:custGeom>
              <a:avLst/>
              <a:gdLst>
                <a:gd name="T0" fmla="*/ 0 w 66"/>
                <a:gd name="T1" fmla="*/ 0 h 64"/>
                <a:gd name="T2" fmla="*/ 14 w 66"/>
                <a:gd name="T3" fmla="*/ 0 h 64"/>
                <a:gd name="T4" fmla="*/ 27 w 66"/>
                <a:gd name="T5" fmla="*/ 0 h 64"/>
                <a:gd name="T6" fmla="*/ 27 w 66"/>
                <a:gd name="T7" fmla="*/ 3 h 64"/>
                <a:gd name="T8" fmla="*/ 26 w 66"/>
                <a:gd name="T9" fmla="*/ 3 h 64"/>
                <a:gd name="T10" fmla="*/ 20 w 66"/>
                <a:gd name="T11" fmla="*/ 11 h 64"/>
                <a:gd name="T12" fmla="*/ 20 w 66"/>
                <a:gd name="T13" fmla="*/ 40 h 64"/>
                <a:gd name="T14" fmla="*/ 36 w 66"/>
                <a:gd name="T15" fmla="*/ 60 h 64"/>
                <a:gd name="T16" fmla="*/ 51 w 66"/>
                <a:gd name="T17" fmla="*/ 52 h 64"/>
                <a:gd name="T18" fmla="*/ 54 w 66"/>
                <a:gd name="T19" fmla="*/ 39 h 64"/>
                <a:gd name="T20" fmla="*/ 54 w 66"/>
                <a:gd name="T21" fmla="*/ 14 h 64"/>
                <a:gd name="T22" fmla="*/ 47 w 66"/>
                <a:gd name="T23" fmla="*/ 3 h 64"/>
                <a:gd name="T24" fmla="*/ 45 w 66"/>
                <a:gd name="T25" fmla="*/ 3 h 64"/>
                <a:gd name="T26" fmla="*/ 45 w 66"/>
                <a:gd name="T27" fmla="*/ 0 h 64"/>
                <a:gd name="T28" fmla="*/ 54 w 66"/>
                <a:gd name="T29" fmla="*/ 0 h 64"/>
                <a:gd name="T30" fmla="*/ 66 w 66"/>
                <a:gd name="T31" fmla="*/ 0 h 64"/>
                <a:gd name="T32" fmla="*/ 66 w 66"/>
                <a:gd name="T33" fmla="*/ 3 h 64"/>
                <a:gd name="T34" fmla="*/ 65 w 66"/>
                <a:gd name="T35" fmla="*/ 3 h 64"/>
                <a:gd name="T36" fmla="*/ 59 w 66"/>
                <a:gd name="T37" fmla="*/ 14 h 64"/>
                <a:gd name="T38" fmla="*/ 59 w 66"/>
                <a:gd name="T39" fmla="*/ 37 h 64"/>
                <a:gd name="T40" fmla="*/ 53 w 66"/>
                <a:gd name="T41" fmla="*/ 57 h 64"/>
                <a:gd name="T42" fmla="*/ 32 w 66"/>
                <a:gd name="T43" fmla="*/ 64 h 64"/>
                <a:gd name="T44" fmla="*/ 8 w 66"/>
                <a:gd name="T45" fmla="*/ 40 h 64"/>
                <a:gd name="T46" fmla="*/ 8 w 66"/>
                <a:gd name="T47" fmla="*/ 13 h 64"/>
                <a:gd name="T48" fmla="*/ 0 w 66"/>
                <a:gd name="T49" fmla="*/ 3 h 64"/>
                <a:gd name="T50" fmla="*/ 0 w 66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64">
                  <a:moveTo>
                    <a:pt x="0" y="0"/>
                  </a:moveTo>
                  <a:cubicBezTo>
                    <a:pt x="5" y="0"/>
                    <a:pt x="9" y="0"/>
                    <a:pt x="14" y="0"/>
                  </a:cubicBezTo>
                  <a:cubicBezTo>
                    <a:pt x="18" y="0"/>
                    <a:pt x="23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6" y="3"/>
                  </a:cubicBezTo>
                  <a:cubicBezTo>
                    <a:pt x="20" y="3"/>
                    <a:pt x="20" y="5"/>
                    <a:pt x="20" y="1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54"/>
                    <a:pt x="25" y="60"/>
                    <a:pt x="36" y="60"/>
                  </a:cubicBezTo>
                  <a:cubicBezTo>
                    <a:pt x="43" y="60"/>
                    <a:pt x="48" y="57"/>
                    <a:pt x="51" y="52"/>
                  </a:cubicBezTo>
                  <a:cubicBezTo>
                    <a:pt x="53" y="48"/>
                    <a:pt x="54" y="44"/>
                    <a:pt x="54" y="39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5"/>
                    <a:pt x="53" y="3"/>
                    <a:pt x="47" y="3"/>
                  </a:cubicBezTo>
                  <a:cubicBezTo>
                    <a:pt x="46" y="3"/>
                    <a:pt x="45" y="3"/>
                    <a:pt x="45" y="3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8" y="0"/>
                    <a:pt x="51" y="0"/>
                    <a:pt x="54" y="0"/>
                  </a:cubicBezTo>
                  <a:cubicBezTo>
                    <a:pt x="58" y="0"/>
                    <a:pt x="62" y="0"/>
                    <a:pt x="66" y="0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59" y="3"/>
                    <a:pt x="59" y="5"/>
                    <a:pt x="59" y="14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46"/>
                    <a:pt x="58" y="52"/>
                    <a:pt x="53" y="57"/>
                  </a:cubicBezTo>
                  <a:cubicBezTo>
                    <a:pt x="49" y="62"/>
                    <a:pt x="42" y="64"/>
                    <a:pt x="32" y="64"/>
                  </a:cubicBezTo>
                  <a:cubicBezTo>
                    <a:pt x="16" y="64"/>
                    <a:pt x="8" y="56"/>
                    <a:pt x="8" y="40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5"/>
                    <a:pt x="8" y="3"/>
                    <a:pt x="0" y="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7"/>
            <p:cNvSpPr>
              <a:spLocks/>
            </p:cNvSpPr>
            <p:nvPr userDrawn="1"/>
          </p:nvSpPr>
          <p:spPr bwMode="auto">
            <a:xfrm>
              <a:off x="1128" y="3336"/>
              <a:ext cx="126" cy="121"/>
            </a:xfrm>
            <a:custGeom>
              <a:avLst/>
              <a:gdLst>
                <a:gd name="T0" fmla="*/ 0 w 68"/>
                <a:gd name="T1" fmla="*/ 60 h 65"/>
                <a:gd name="T2" fmla="*/ 1 w 68"/>
                <a:gd name="T3" fmla="*/ 60 h 65"/>
                <a:gd name="T4" fmla="*/ 9 w 68"/>
                <a:gd name="T5" fmla="*/ 46 h 65"/>
                <a:gd name="T6" fmla="*/ 9 w 68"/>
                <a:gd name="T7" fmla="*/ 12 h 65"/>
                <a:gd name="T8" fmla="*/ 0 w 68"/>
                <a:gd name="T9" fmla="*/ 3 h 65"/>
                <a:gd name="T10" fmla="*/ 0 w 68"/>
                <a:gd name="T11" fmla="*/ 0 h 65"/>
                <a:gd name="T12" fmla="*/ 10 w 68"/>
                <a:gd name="T13" fmla="*/ 0 h 65"/>
                <a:gd name="T14" fmla="*/ 18 w 68"/>
                <a:gd name="T15" fmla="*/ 0 h 65"/>
                <a:gd name="T16" fmla="*/ 54 w 68"/>
                <a:gd name="T17" fmla="*/ 45 h 65"/>
                <a:gd name="T18" fmla="*/ 54 w 68"/>
                <a:gd name="T19" fmla="*/ 13 h 65"/>
                <a:gd name="T20" fmla="*/ 45 w 68"/>
                <a:gd name="T21" fmla="*/ 3 h 65"/>
                <a:gd name="T22" fmla="*/ 44 w 68"/>
                <a:gd name="T23" fmla="*/ 3 h 65"/>
                <a:gd name="T24" fmla="*/ 44 w 68"/>
                <a:gd name="T25" fmla="*/ 0 h 65"/>
                <a:gd name="T26" fmla="*/ 53 w 68"/>
                <a:gd name="T27" fmla="*/ 0 h 65"/>
                <a:gd name="T28" fmla="*/ 68 w 68"/>
                <a:gd name="T29" fmla="*/ 0 h 65"/>
                <a:gd name="T30" fmla="*/ 68 w 68"/>
                <a:gd name="T31" fmla="*/ 3 h 65"/>
                <a:gd name="T32" fmla="*/ 67 w 68"/>
                <a:gd name="T33" fmla="*/ 3 h 65"/>
                <a:gd name="T34" fmla="*/ 59 w 68"/>
                <a:gd name="T35" fmla="*/ 16 h 65"/>
                <a:gd name="T36" fmla="*/ 59 w 68"/>
                <a:gd name="T37" fmla="*/ 65 h 65"/>
                <a:gd name="T38" fmla="*/ 55 w 68"/>
                <a:gd name="T39" fmla="*/ 65 h 65"/>
                <a:gd name="T40" fmla="*/ 14 w 68"/>
                <a:gd name="T41" fmla="*/ 13 h 65"/>
                <a:gd name="T42" fmla="*/ 14 w 68"/>
                <a:gd name="T43" fmla="*/ 46 h 65"/>
                <a:gd name="T44" fmla="*/ 22 w 68"/>
                <a:gd name="T45" fmla="*/ 60 h 65"/>
                <a:gd name="T46" fmla="*/ 23 w 68"/>
                <a:gd name="T47" fmla="*/ 60 h 65"/>
                <a:gd name="T48" fmla="*/ 23 w 68"/>
                <a:gd name="T49" fmla="*/ 63 h 65"/>
                <a:gd name="T50" fmla="*/ 12 w 68"/>
                <a:gd name="T51" fmla="*/ 63 h 65"/>
                <a:gd name="T52" fmla="*/ 0 w 68"/>
                <a:gd name="T53" fmla="*/ 63 h 65"/>
                <a:gd name="T54" fmla="*/ 0 w 68"/>
                <a:gd name="T55" fmla="*/ 6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8" h="65">
                  <a:moveTo>
                    <a:pt x="0" y="60"/>
                  </a:moveTo>
                  <a:cubicBezTo>
                    <a:pt x="1" y="60"/>
                    <a:pt x="1" y="60"/>
                    <a:pt x="1" y="60"/>
                  </a:cubicBezTo>
                  <a:cubicBezTo>
                    <a:pt x="8" y="60"/>
                    <a:pt x="9" y="56"/>
                    <a:pt x="9" y="46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6"/>
                    <a:pt x="8" y="4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5" y="0"/>
                    <a:pt x="10" y="0"/>
                  </a:cubicBezTo>
                  <a:cubicBezTo>
                    <a:pt x="14" y="0"/>
                    <a:pt x="18" y="0"/>
                    <a:pt x="18" y="0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5"/>
                    <a:pt x="52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0"/>
                    <a:pt x="53" y="0"/>
                  </a:cubicBezTo>
                  <a:cubicBezTo>
                    <a:pt x="59" y="0"/>
                    <a:pt x="64" y="0"/>
                    <a:pt x="68" y="0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0" y="3"/>
                    <a:pt x="59" y="6"/>
                    <a:pt x="59" y="16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4" y="56"/>
                    <a:pt x="14" y="60"/>
                    <a:pt x="22" y="60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20" y="63"/>
                    <a:pt x="17" y="63"/>
                    <a:pt x="12" y="63"/>
                  </a:cubicBezTo>
                  <a:cubicBezTo>
                    <a:pt x="8" y="63"/>
                    <a:pt x="4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8"/>
            <p:cNvSpPr>
              <a:spLocks/>
            </p:cNvSpPr>
            <p:nvPr userDrawn="1"/>
          </p:nvSpPr>
          <p:spPr bwMode="auto">
            <a:xfrm>
              <a:off x="1265" y="3336"/>
              <a:ext cx="52" cy="118"/>
            </a:xfrm>
            <a:custGeom>
              <a:avLst/>
              <a:gdLst>
                <a:gd name="T0" fmla="*/ 0 w 28"/>
                <a:gd name="T1" fmla="*/ 60 h 63"/>
                <a:gd name="T2" fmla="*/ 8 w 28"/>
                <a:gd name="T3" fmla="*/ 54 h 63"/>
                <a:gd name="T4" fmla="*/ 8 w 28"/>
                <a:gd name="T5" fmla="*/ 10 h 63"/>
                <a:gd name="T6" fmla="*/ 1 w 28"/>
                <a:gd name="T7" fmla="*/ 3 h 63"/>
                <a:gd name="T8" fmla="*/ 0 w 28"/>
                <a:gd name="T9" fmla="*/ 3 h 63"/>
                <a:gd name="T10" fmla="*/ 0 w 28"/>
                <a:gd name="T11" fmla="*/ 0 h 63"/>
                <a:gd name="T12" fmla="*/ 14 w 28"/>
                <a:gd name="T13" fmla="*/ 0 h 63"/>
                <a:gd name="T14" fmla="*/ 27 w 28"/>
                <a:gd name="T15" fmla="*/ 0 h 63"/>
                <a:gd name="T16" fmla="*/ 27 w 28"/>
                <a:gd name="T17" fmla="*/ 3 h 63"/>
                <a:gd name="T18" fmla="*/ 26 w 28"/>
                <a:gd name="T19" fmla="*/ 3 h 63"/>
                <a:gd name="T20" fmla="*/ 19 w 28"/>
                <a:gd name="T21" fmla="*/ 10 h 63"/>
                <a:gd name="T22" fmla="*/ 19 w 28"/>
                <a:gd name="T23" fmla="*/ 52 h 63"/>
                <a:gd name="T24" fmla="*/ 28 w 28"/>
                <a:gd name="T25" fmla="*/ 60 h 63"/>
                <a:gd name="T26" fmla="*/ 28 w 28"/>
                <a:gd name="T27" fmla="*/ 63 h 63"/>
                <a:gd name="T28" fmla="*/ 15 w 28"/>
                <a:gd name="T29" fmla="*/ 63 h 63"/>
                <a:gd name="T30" fmla="*/ 0 w 28"/>
                <a:gd name="T31" fmla="*/ 63 h 63"/>
                <a:gd name="T32" fmla="*/ 0 w 28"/>
                <a:gd name="T3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4" y="0"/>
                  </a:cubicBezTo>
                  <a:cubicBezTo>
                    <a:pt x="18" y="0"/>
                    <a:pt x="22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0" y="3"/>
                    <a:pt x="19" y="4"/>
                    <a:pt x="19" y="10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9" y="59"/>
                    <a:pt x="20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9" y="63"/>
                    <a:pt x="15" y="63"/>
                  </a:cubicBezTo>
                  <a:cubicBezTo>
                    <a:pt x="10" y="63"/>
                    <a:pt x="6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9"/>
            <p:cNvSpPr>
              <a:spLocks/>
            </p:cNvSpPr>
            <p:nvPr userDrawn="1"/>
          </p:nvSpPr>
          <p:spPr bwMode="auto">
            <a:xfrm>
              <a:off x="1323" y="3336"/>
              <a:ext cx="113" cy="119"/>
            </a:xfrm>
            <a:custGeom>
              <a:avLst/>
              <a:gdLst>
                <a:gd name="T0" fmla="*/ 29 w 61"/>
                <a:gd name="T1" fmla="*/ 64 h 64"/>
                <a:gd name="T2" fmla="*/ 7 w 61"/>
                <a:gd name="T3" fmla="*/ 8 h 64"/>
                <a:gd name="T4" fmla="*/ 0 w 61"/>
                <a:gd name="T5" fmla="*/ 3 h 64"/>
                <a:gd name="T6" fmla="*/ 0 w 61"/>
                <a:gd name="T7" fmla="*/ 0 h 64"/>
                <a:gd name="T8" fmla="*/ 10 w 61"/>
                <a:gd name="T9" fmla="*/ 0 h 64"/>
                <a:gd name="T10" fmla="*/ 26 w 61"/>
                <a:gd name="T11" fmla="*/ 0 h 64"/>
                <a:gd name="T12" fmla="*/ 26 w 61"/>
                <a:gd name="T13" fmla="*/ 3 h 64"/>
                <a:gd name="T14" fmla="*/ 25 w 61"/>
                <a:gd name="T15" fmla="*/ 3 h 64"/>
                <a:gd name="T16" fmla="*/ 20 w 61"/>
                <a:gd name="T17" fmla="*/ 5 h 64"/>
                <a:gd name="T18" fmla="*/ 21 w 61"/>
                <a:gd name="T19" fmla="*/ 9 h 64"/>
                <a:gd name="T20" fmla="*/ 35 w 61"/>
                <a:gd name="T21" fmla="*/ 48 h 64"/>
                <a:gd name="T22" fmla="*/ 49 w 61"/>
                <a:gd name="T23" fmla="*/ 10 h 64"/>
                <a:gd name="T24" fmla="*/ 49 w 61"/>
                <a:gd name="T25" fmla="*/ 6 h 64"/>
                <a:gd name="T26" fmla="*/ 42 w 61"/>
                <a:gd name="T27" fmla="*/ 3 h 64"/>
                <a:gd name="T28" fmla="*/ 42 w 61"/>
                <a:gd name="T29" fmla="*/ 0 h 64"/>
                <a:gd name="T30" fmla="*/ 50 w 61"/>
                <a:gd name="T31" fmla="*/ 0 h 64"/>
                <a:gd name="T32" fmla="*/ 61 w 61"/>
                <a:gd name="T33" fmla="*/ 0 h 64"/>
                <a:gd name="T34" fmla="*/ 61 w 61"/>
                <a:gd name="T35" fmla="*/ 3 h 64"/>
                <a:gd name="T36" fmla="*/ 54 w 61"/>
                <a:gd name="T37" fmla="*/ 9 h 64"/>
                <a:gd name="T38" fmla="*/ 33 w 61"/>
                <a:gd name="T39" fmla="*/ 64 h 64"/>
                <a:gd name="T40" fmla="*/ 29 w 61"/>
                <a:gd name="T41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1" h="64">
                  <a:moveTo>
                    <a:pt x="29" y="64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6" y="3"/>
                    <a:pt x="3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7" y="0"/>
                    <a:pt x="10" y="0"/>
                  </a:cubicBezTo>
                  <a:cubicBezTo>
                    <a:pt x="17" y="0"/>
                    <a:pt x="22" y="0"/>
                    <a:pt x="26" y="0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1" y="3"/>
                    <a:pt x="20" y="4"/>
                    <a:pt x="20" y="5"/>
                  </a:cubicBezTo>
                  <a:cubicBezTo>
                    <a:pt x="20" y="7"/>
                    <a:pt x="20" y="8"/>
                    <a:pt x="21" y="9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8"/>
                    <a:pt x="49" y="7"/>
                    <a:pt x="49" y="6"/>
                  </a:cubicBezTo>
                  <a:cubicBezTo>
                    <a:pt x="49" y="4"/>
                    <a:pt x="47" y="3"/>
                    <a:pt x="42" y="3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0"/>
                    <a:pt x="47" y="0"/>
                    <a:pt x="50" y="0"/>
                  </a:cubicBezTo>
                  <a:cubicBezTo>
                    <a:pt x="52" y="0"/>
                    <a:pt x="56" y="0"/>
                    <a:pt x="61" y="0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58" y="3"/>
                    <a:pt x="56" y="5"/>
                    <a:pt x="54" y="9"/>
                  </a:cubicBezTo>
                  <a:cubicBezTo>
                    <a:pt x="33" y="64"/>
                    <a:pt x="33" y="64"/>
                    <a:pt x="33" y="64"/>
                  </a:cubicBezTo>
                  <a:lnTo>
                    <a:pt x="29" y="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50"/>
            <p:cNvSpPr>
              <a:spLocks/>
            </p:cNvSpPr>
            <p:nvPr userDrawn="1"/>
          </p:nvSpPr>
          <p:spPr bwMode="auto">
            <a:xfrm>
              <a:off x="1442" y="3336"/>
              <a:ext cx="94" cy="118"/>
            </a:xfrm>
            <a:custGeom>
              <a:avLst/>
              <a:gdLst>
                <a:gd name="T0" fmla="*/ 0 w 51"/>
                <a:gd name="T1" fmla="*/ 60 h 63"/>
                <a:gd name="T2" fmla="*/ 8 w 51"/>
                <a:gd name="T3" fmla="*/ 54 h 63"/>
                <a:gd name="T4" fmla="*/ 8 w 51"/>
                <a:gd name="T5" fmla="*/ 10 h 63"/>
                <a:gd name="T6" fmla="*/ 2 w 51"/>
                <a:gd name="T7" fmla="*/ 3 h 63"/>
                <a:gd name="T8" fmla="*/ 1 w 51"/>
                <a:gd name="T9" fmla="*/ 3 h 63"/>
                <a:gd name="T10" fmla="*/ 1 w 51"/>
                <a:gd name="T11" fmla="*/ 0 h 63"/>
                <a:gd name="T12" fmla="*/ 22 w 51"/>
                <a:gd name="T13" fmla="*/ 0 h 63"/>
                <a:gd name="T14" fmla="*/ 45 w 51"/>
                <a:gd name="T15" fmla="*/ 0 h 63"/>
                <a:gd name="T16" fmla="*/ 45 w 51"/>
                <a:gd name="T17" fmla="*/ 14 h 63"/>
                <a:gd name="T18" fmla="*/ 43 w 51"/>
                <a:gd name="T19" fmla="*/ 14 h 63"/>
                <a:gd name="T20" fmla="*/ 30 w 51"/>
                <a:gd name="T21" fmla="*/ 4 h 63"/>
                <a:gd name="T22" fmla="*/ 20 w 51"/>
                <a:gd name="T23" fmla="*/ 4 h 63"/>
                <a:gd name="T24" fmla="*/ 20 w 51"/>
                <a:gd name="T25" fmla="*/ 28 h 63"/>
                <a:gd name="T26" fmla="*/ 27 w 51"/>
                <a:gd name="T27" fmla="*/ 28 h 63"/>
                <a:gd name="T28" fmla="*/ 37 w 51"/>
                <a:gd name="T29" fmla="*/ 20 h 63"/>
                <a:gd name="T30" fmla="*/ 37 w 51"/>
                <a:gd name="T31" fmla="*/ 20 h 63"/>
                <a:gd name="T32" fmla="*/ 40 w 51"/>
                <a:gd name="T33" fmla="*/ 20 h 63"/>
                <a:gd name="T34" fmla="*/ 39 w 51"/>
                <a:gd name="T35" fmla="*/ 30 h 63"/>
                <a:gd name="T36" fmla="*/ 40 w 51"/>
                <a:gd name="T37" fmla="*/ 40 h 63"/>
                <a:gd name="T38" fmla="*/ 37 w 51"/>
                <a:gd name="T39" fmla="*/ 41 h 63"/>
                <a:gd name="T40" fmla="*/ 27 w 51"/>
                <a:gd name="T41" fmla="*/ 32 h 63"/>
                <a:gd name="T42" fmla="*/ 20 w 51"/>
                <a:gd name="T43" fmla="*/ 32 h 63"/>
                <a:gd name="T44" fmla="*/ 20 w 51"/>
                <a:gd name="T45" fmla="*/ 51 h 63"/>
                <a:gd name="T46" fmla="*/ 30 w 51"/>
                <a:gd name="T47" fmla="*/ 59 h 63"/>
                <a:gd name="T48" fmla="*/ 49 w 51"/>
                <a:gd name="T49" fmla="*/ 48 h 63"/>
                <a:gd name="T50" fmla="*/ 51 w 51"/>
                <a:gd name="T51" fmla="*/ 49 h 63"/>
                <a:gd name="T52" fmla="*/ 48 w 51"/>
                <a:gd name="T53" fmla="*/ 63 h 63"/>
                <a:gd name="T54" fmla="*/ 26 w 51"/>
                <a:gd name="T55" fmla="*/ 63 h 63"/>
                <a:gd name="T56" fmla="*/ 16 w 51"/>
                <a:gd name="T57" fmla="*/ 63 h 63"/>
                <a:gd name="T58" fmla="*/ 8 w 51"/>
                <a:gd name="T59" fmla="*/ 63 h 63"/>
                <a:gd name="T60" fmla="*/ 0 w 51"/>
                <a:gd name="T61" fmla="*/ 63 h 63"/>
                <a:gd name="T62" fmla="*/ 0 w 51"/>
                <a:gd name="T6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7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6" y="0"/>
                    <a:pt x="12" y="0"/>
                    <a:pt x="22" y="0"/>
                  </a:cubicBezTo>
                  <a:cubicBezTo>
                    <a:pt x="35" y="0"/>
                    <a:pt x="43" y="0"/>
                    <a:pt x="45" y="0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5"/>
                    <a:pt x="39" y="4"/>
                    <a:pt x="3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5" y="28"/>
                    <a:pt x="37" y="27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4"/>
                    <a:pt x="39" y="27"/>
                    <a:pt x="39" y="30"/>
                  </a:cubicBezTo>
                  <a:cubicBezTo>
                    <a:pt x="39" y="33"/>
                    <a:pt x="39" y="36"/>
                    <a:pt x="40" y="40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33"/>
                    <a:pt x="35" y="32"/>
                    <a:pt x="27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20" y="58"/>
                    <a:pt x="21" y="59"/>
                    <a:pt x="30" y="59"/>
                  </a:cubicBezTo>
                  <a:cubicBezTo>
                    <a:pt x="41" y="59"/>
                    <a:pt x="46" y="58"/>
                    <a:pt x="49" y="4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39" y="63"/>
                    <a:pt x="32" y="63"/>
                    <a:pt x="26" y="63"/>
                  </a:cubicBezTo>
                  <a:cubicBezTo>
                    <a:pt x="22" y="63"/>
                    <a:pt x="18" y="63"/>
                    <a:pt x="16" y="63"/>
                  </a:cubicBezTo>
                  <a:cubicBezTo>
                    <a:pt x="13" y="63"/>
                    <a:pt x="11" y="63"/>
                    <a:pt x="8" y="63"/>
                  </a:cubicBezTo>
                  <a:cubicBezTo>
                    <a:pt x="5" y="63"/>
                    <a:pt x="2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1"/>
            <p:cNvSpPr>
              <a:spLocks noEditPoints="1"/>
            </p:cNvSpPr>
            <p:nvPr userDrawn="1"/>
          </p:nvSpPr>
          <p:spPr bwMode="auto">
            <a:xfrm>
              <a:off x="1551" y="3336"/>
              <a:ext cx="115" cy="118"/>
            </a:xfrm>
            <a:custGeom>
              <a:avLst/>
              <a:gdLst>
                <a:gd name="T0" fmla="*/ 0 w 62"/>
                <a:gd name="T1" fmla="*/ 60 h 63"/>
                <a:gd name="T2" fmla="*/ 8 w 62"/>
                <a:gd name="T3" fmla="*/ 53 h 63"/>
                <a:gd name="T4" fmla="*/ 8 w 62"/>
                <a:gd name="T5" fmla="*/ 10 h 63"/>
                <a:gd name="T6" fmla="*/ 1 w 62"/>
                <a:gd name="T7" fmla="*/ 3 h 63"/>
                <a:gd name="T8" fmla="*/ 0 w 62"/>
                <a:gd name="T9" fmla="*/ 3 h 63"/>
                <a:gd name="T10" fmla="*/ 0 w 62"/>
                <a:gd name="T11" fmla="*/ 0 h 63"/>
                <a:gd name="T12" fmla="*/ 13 w 62"/>
                <a:gd name="T13" fmla="*/ 0 h 63"/>
                <a:gd name="T14" fmla="*/ 27 w 62"/>
                <a:gd name="T15" fmla="*/ 0 h 63"/>
                <a:gd name="T16" fmla="*/ 50 w 62"/>
                <a:gd name="T17" fmla="*/ 16 h 63"/>
                <a:gd name="T18" fmla="*/ 38 w 62"/>
                <a:gd name="T19" fmla="*/ 32 h 63"/>
                <a:gd name="T20" fmla="*/ 61 w 62"/>
                <a:gd name="T21" fmla="*/ 60 h 63"/>
                <a:gd name="T22" fmla="*/ 62 w 62"/>
                <a:gd name="T23" fmla="*/ 60 h 63"/>
                <a:gd name="T24" fmla="*/ 62 w 62"/>
                <a:gd name="T25" fmla="*/ 63 h 63"/>
                <a:gd name="T26" fmla="*/ 53 w 62"/>
                <a:gd name="T27" fmla="*/ 63 h 63"/>
                <a:gd name="T28" fmla="*/ 45 w 62"/>
                <a:gd name="T29" fmla="*/ 63 h 63"/>
                <a:gd name="T30" fmla="*/ 27 w 62"/>
                <a:gd name="T31" fmla="*/ 34 h 63"/>
                <a:gd name="T32" fmla="*/ 20 w 62"/>
                <a:gd name="T33" fmla="*/ 34 h 63"/>
                <a:gd name="T34" fmla="*/ 20 w 62"/>
                <a:gd name="T35" fmla="*/ 53 h 63"/>
                <a:gd name="T36" fmla="*/ 28 w 62"/>
                <a:gd name="T37" fmla="*/ 60 h 63"/>
                <a:gd name="T38" fmla="*/ 28 w 62"/>
                <a:gd name="T39" fmla="*/ 63 h 63"/>
                <a:gd name="T40" fmla="*/ 14 w 62"/>
                <a:gd name="T41" fmla="*/ 63 h 63"/>
                <a:gd name="T42" fmla="*/ 0 w 62"/>
                <a:gd name="T43" fmla="*/ 63 h 63"/>
                <a:gd name="T44" fmla="*/ 0 w 62"/>
                <a:gd name="T45" fmla="*/ 60 h 63"/>
                <a:gd name="T46" fmla="*/ 23 w 62"/>
                <a:gd name="T47" fmla="*/ 31 h 63"/>
                <a:gd name="T48" fmla="*/ 38 w 62"/>
                <a:gd name="T49" fmla="*/ 17 h 63"/>
                <a:gd name="T50" fmla="*/ 23 w 62"/>
                <a:gd name="T51" fmla="*/ 3 h 63"/>
                <a:gd name="T52" fmla="*/ 20 w 62"/>
                <a:gd name="T53" fmla="*/ 3 h 63"/>
                <a:gd name="T54" fmla="*/ 20 w 62"/>
                <a:gd name="T55" fmla="*/ 31 h 63"/>
                <a:gd name="T56" fmla="*/ 23 w 62"/>
                <a:gd name="T57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3">
                  <a:moveTo>
                    <a:pt x="0" y="60"/>
                  </a:moveTo>
                  <a:cubicBezTo>
                    <a:pt x="7" y="60"/>
                    <a:pt x="8" y="59"/>
                    <a:pt x="8" y="53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9" y="0"/>
                    <a:pt x="13" y="0"/>
                  </a:cubicBezTo>
                  <a:cubicBezTo>
                    <a:pt x="18" y="0"/>
                    <a:pt x="23" y="0"/>
                    <a:pt x="27" y="0"/>
                  </a:cubicBezTo>
                  <a:cubicBezTo>
                    <a:pt x="42" y="0"/>
                    <a:pt x="50" y="6"/>
                    <a:pt x="50" y="16"/>
                  </a:cubicBezTo>
                  <a:cubicBezTo>
                    <a:pt x="50" y="24"/>
                    <a:pt x="46" y="29"/>
                    <a:pt x="38" y="32"/>
                  </a:cubicBezTo>
                  <a:cubicBezTo>
                    <a:pt x="49" y="51"/>
                    <a:pt x="56" y="60"/>
                    <a:pt x="61" y="60"/>
                  </a:cubicBezTo>
                  <a:cubicBezTo>
                    <a:pt x="62" y="60"/>
                    <a:pt x="62" y="60"/>
                    <a:pt x="62" y="60"/>
                  </a:cubicBezTo>
                  <a:cubicBezTo>
                    <a:pt x="62" y="63"/>
                    <a:pt x="62" y="63"/>
                    <a:pt x="62" y="63"/>
                  </a:cubicBezTo>
                  <a:cubicBezTo>
                    <a:pt x="59" y="63"/>
                    <a:pt x="56" y="63"/>
                    <a:pt x="53" y="63"/>
                  </a:cubicBezTo>
                  <a:cubicBezTo>
                    <a:pt x="51" y="63"/>
                    <a:pt x="48" y="63"/>
                    <a:pt x="45" y="63"/>
                  </a:cubicBezTo>
                  <a:cubicBezTo>
                    <a:pt x="37" y="53"/>
                    <a:pt x="32" y="43"/>
                    <a:pt x="27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9"/>
                    <a:pt x="21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8" y="63"/>
                    <a:pt x="14" y="63"/>
                  </a:cubicBezTo>
                  <a:cubicBezTo>
                    <a:pt x="9" y="63"/>
                    <a:pt x="4" y="63"/>
                    <a:pt x="0" y="63"/>
                  </a:cubicBezTo>
                  <a:lnTo>
                    <a:pt x="0" y="60"/>
                  </a:lnTo>
                  <a:close/>
                  <a:moveTo>
                    <a:pt x="23" y="31"/>
                  </a:moveTo>
                  <a:cubicBezTo>
                    <a:pt x="33" y="31"/>
                    <a:pt x="38" y="27"/>
                    <a:pt x="38" y="17"/>
                  </a:cubicBezTo>
                  <a:cubicBezTo>
                    <a:pt x="38" y="8"/>
                    <a:pt x="33" y="3"/>
                    <a:pt x="23" y="3"/>
                  </a:cubicBezTo>
                  <a:cubicBezTo>
                    <a:pt x="22" y="3"/>
                    <a:pt x="21" y="3"/>
                    <a:pt x="20" y="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2" y="31"/>
                    <a:pt x="23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2"/>
            <p:cNvSpPr>
              <a:spLocks/>
            </p:cNvSpPr>
            <p:nvPr userDrawn="1"/>
          </p:nvSpPr>
          <p:spPr bwMode="auto">
            <a:xfrm>
              <a:off x="1673" y="3334"/>
              <a:ext cx="69" cy="121"/>
            </a:xfrm>
            <a:custGeom>
              <a:avLst/>
              <a:gdLst>
                <a:gd name="T0" fmla="*/ 0 w 37"/>
                <a:gd name="T1" fmla="*/ 48 h 65"/>
                <a:gd name="T2" fmla="*/ 2 w 37"/>
                <a:gd name="T3" fmla="*/ 47 h 65"/>
                <a:gd name="T4" fmla="*/ 17 w 37"/>
                <a:gd name="T5" fmla="*/ 61 h 65"/>
                <a:gd name="T6" fmla="*/ 27 w 37"/>
                <a:gd name="T7" fmla="*/ 50 h 65"/>
                <a:gd name="T8" fmla="*/ 24 w 37"/>
                <a:gd name="T9" fmla="*/ 43 h 65"/>
                <a:gd name="T10" fmla="*/ 13 w 37"/>
                <a:gd name="T11" fmla="*/ 36 h 65"/>
                <a:gd name="T12" fmla="*/ 2 w 37"/>
                <a:gd name="T13" fmla="*/ 18 h 65"/>
                <a:gd name="T14" fmla="*/ 21 w 37"/>
                <a:gd name="T15" fmla="*/ 0 h 65"/>
                <a:gd name="T16" fmla="*/ 34 w 37"/>
                <a:gd name="T17" fmla="*/ 1 h 65"/>
                <a:gd name="T18" fmla="*/ 35 w 37"/>
                <a:gd name="T19" fmla="*/ 14 h 65"/>
                <a:gd name="T20" fmla="*/ 32 w 37"/>
                <a:gd name="T21" fmla="*/ 14 h 65"/>
                <a:gd name="T22" fmla="*/ 21 w 37"/>
                <a:gd name="T23" fmla="*/ 3 h 65"/>
                <a:gd name="T24" fmla="*/ 11 w 37"/>
                <a:gd name="T25" fmla="*/ 14 h 65"/>
                <a:gd name="T26" fmla="*/ 14 w 37"/>
                <a:gd name="T27" fmla="*/ 21 h 65"/>
                <a:gd name="T28" fmla="*/ 24 w 37"/>
                <a:gd name="T29" fmla="*/ 28 h 65"/>
                <a:gd name="T30" fmla="*/ 37 w 37"/>
                <a:gd name="T31" fmla="*/ 46 h 65"/>
                <a:gd name="T32" fmla="*/ 16 w 37"/>
                <a:gd name="T33" fmla="*/ 65 h 65"/>
                <a:gd name="T34" fmla="*/ 1 w 37"/>
                <a:gd name="T35" fmla="*/ 61 h 65"/>
                <a:gd name="T36" fmla="*/ 0 w 37"/>
                <a:gd name="T37" fmla="*/ 4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65">
                  <a:moveTo>
                    <a:pt x="0" y="48"/>
                  </a:moveTo>
                  <a:cubicBezTo>
                    <a:pt x="2" y="47"/>
                    <a:pt x="2" y="47"/>
                    <a:pt x="2" y="47"/>
                  </a:cubicBezTo>
                  <a:cubicBezTo>
                    <a:pt x="5" y="57"/>
                    <a:pt x="9" y="61"/>
                    <a:pt x="17" y="61"/>
                  </a:cubicBezTo>
                  <a:cubicBezTo>
                    <a:pt x="23" y="61"/>
                    <a:pt x="27" y="57"/>
                    <a:pt x="27" y="50"/>
                  </a:cubicBezTo>
                  <a:cubicBezTo>
                    <a:pt x="27" y="47"/>
                    <a:pt x="26" y="45"/>
                    <a:pt x="24" y="43"/>
                  </a:cubicBezTo>
                  <a:cubicBezTo>
                    <a:pt x="21" y="40"/>
                    <a:pt x="16" y="38"/>
                    <a:pt x="13" y="36"/>
                  </a:cubicBezTo>
                  <a:cubicBezTo>
                    <a:pt x="6" y="31"/>
                    <a:pt x="2" y="27"/>
                    <a:pt x="2" y="18"/>
                  </a:cubicBezTo>
                  <a:cubicBezTo>
                    <a:pt x="2" y="7"/>
                    <a:pt x="9" y="0"/>
                    <a:pt x="21" y="0"/>
                  </a:cubicBezTo>
                  <a:cubicBezTo>
                    <a:pt x="24" y="0"/>
                    <a:pt x="28" y="0"/>
                    <a:pt x="34" y="1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1" y="7"/>
                    <a:pt x="27" y="3"/>
                    <a:pt x="21" y="3"/>
                  </a:cubicBezTo>
                  <a:cubicBezTo>
                    <a:pt x="15" y="3"/>
                    <a:pt x="11" y="8"/>
                    <a:pt x="11" y="14"/>
                  </a:cubicBezTo>
                  <a:cubicBezTo>
                    <a:pt x="11" y="17"/>
                    <a:pt x="12" y="19"/>
                    <a:pt x="14" y="21"/>
                  </a:cubicBezTo>
                  <a:cubicBezTo>
                    <a:pt x="17" y="25"/>
                    <a:pt x="20" y="26"/>
                    <a:pt x="24" y="28"/>
                  </a:cubicBezTo>
                  <a:cubicBezTo>
                    <a:pt x="33" y="33"/>
                    <a:pt x="37" y="37"/>
                    <a:pt x="37" y="46"/>
                  </a:cubicBezTo>
                  <a:cubicBezTo>
                    <a:pt x="37" y="57"/>
                    <a:pt x="29" y="65"/>
                    <a:pt x="16" y="65"/>
                  </a:cubicBezTo>
                  <a:cubicBezTo>
                    <a:pt x="11" y="65"/>
                    <a:pt x="6" y="64"/>
                    <a:pt x="1" y="61"/>
                  </a:cubicBez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3"/>
            <p:cNvSpPr>
              <a:spLocks/>
            </p:cNvSpPr>
            <p:nvPr userDrawn="1"/>
          </p:nvSpPr>
          <p:spPr bwMode="auto">
            <a:xfrm>
              <a:off x="1758" y="3336"/>
              <a:ext cx="52" cy="118"/>
            </a:xfrm>
            <a:custGeom>
              <a:avLst/>
              <a:gdLst>
                <a:gd name="T0" fmla="*/ 0 w 28"/>
                <a:gd name="T1" fmla="*/ 60 h 63"/>
                <a:gd name="T2" fmla="*/ 8 w 28"/>
                <a:gd name="T3" fmla="*/ 54 h 63"/>
                <a:gd name="T4" fmla="*/ 8 w 28"/>
                <a:gd name="T5" fmla="*/ 10 h 63"/>
                <a:gd name="T6" fmla="*/ 1 w 28"/>
                <a:gd name="T7" fmla="*/ 3 h 63"/>
                <a:gd name="T8" fmla="*/ 0 w 28"/>
                <a:gd name="T9" fmla="*/ 3 h 63"/>
                <a:gd name="T10" fmla="*/ 0 w 28"/>
                <a:gd name="T11" fmla="*/ 0 h 63"/>
                <a:gd name="T12" fmla="*/ 14 w 28"/>
                <a:gd name="T13" fmla="*/ 0 h 63"/>
                <a:gd name="T14" fmla="*/ 28 w 28"/>
                <a:gd name="T15" fmla="*/ 0 h 63"/>
                <a:gd name="T16" fmla="*/ 28 w 28"/>
                <a:gd name="T17" fmla="*/ 3 h 63"/>
                <a:gd name="T18" fmla="*/ 27 w 28"/>
                <a:gd name="T19" fmla="*/ 3 h 63"/>
                <a:gd name="T20" fmla="*/ 20 w 28"/>
                <a:gd name="T21" fmla="*/ 10 h 63"/>
                <a:gd name="T22" fmla="*/ 20 w 28"/>
                <a:gd name="T23" fmla="*/ 52 h 63"/>
                <a:gd name="T24" fmla="*/ 28 w 28"/>
                <a:gd name="T25" fmla="*/ 60 h 63"/>
                <a:gd name="T26" fmla="*/ 28 w 28"/>
                <a:gd name="T27" fmla="*/ 63 h 63"/>
                <a:gd name="T28" fmla="*/ 15 w 28"/>
                <a:gd name="T29" fmla="*/ 63 h 63"/>
                <a:gd name="T30" fmla="*/ 0 w 28"/>
                <a:gd name="T31" fmla="*/ 63 h 63"/>
                <a:gd name="T32" fmla="*/ 0 w 28"/>
                <a:gd name="T3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4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1" y="3"/>
                    <a:pt x="20" y="4"/>
                    <a:pt x="20" y="10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9"/>
                    <a:pt x="20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9" y="63"/>
                    <a:pt x="15" y="63"/>
                  </a:cubicBezTo>
                  <a:cubicBezTo>
                    <a:pt x="10" y="63"/>
                    <a:pt x="6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4"/>
            <p:cNvSpPr>
              <a:spLocks/>
            </p:cNvSpPr>
            <p:nvPr userDrawn="1"/>
          </p:nvSpPr>
          <p:spPr bwMode="auto">
            <a:xfrm>
              <a:off x="1818" y="3331"/>
              <a:ext cx="103" cy="123"/>
            </a:xfrm>
            <a:custGeom>
              <a:avLst/>
              <a:gdLst>
                <a:gd name="T0" fmla="*/ 14 w 56"/>
                <a:gd name="T1" fmla="*/ 63 h 66"/>
                <a:gd name="T2" fmla="*/ 15 w 56"/>
                <a:gd name="T3" fmla="*/ 63 h 66"/>
                <a:gd name="T4" fmla="*/ 23 w 56"/>
                <a:gd name="T5" fmla="*/ 54 h 66"/>
                <a:gd name="T6" fmla="*/ 23 w 56"/>
                <a:gd name="T7" fmla="*/ 7 h 66"/>
                <a:gd name="T8" fmla="*/ 14 w 56"/>
                <a:gd name="T9" fmla="*/ 7 h 66"/>
                <a:gd name="T10" fmla="*/ 2 w 56"/>
                <a:gd name="T11" fmla="*/ 16 h 66"/>
                <a:gd name="T12" fmla="*/ 0 w 56"/>
                <a:gd name="T13" fmla="*/ 16 h 66"/>
                <a:gd name="T14" fmla="*/ 1 w 56"/>
                <a:gd name="T15" fmla="*/ 1 h 66"/>
                <a:gd name="T16" fmla="*/ 4 w 56"/>
                <a:gd name="T17" fmla="*/ 1 h 66"/>
                <a:gd name="T18" fmla="*/ 9 w 56"/>
                <a:gd name="T19" fmla="*/ 3 h 66"/>
                <a:gd name="T20" fmla="*/ 49 w 56"/>
                <a:gd name="T21" fmla="*/ 3 h 66"/>
                <a:gd name="T22" fmla="*/ 54 w 56"/>
                <a:gd name="T23" fmla="*/ 0 h 66"/>
                <a:gd name="T24" fmla="*/ 56 w 56"/>
                <a:gd name="T25" fmla="*/ 1 h 66"/>
                <a:gd name="T26" fmla="*/ 55 w 56"/>
                <a:gd name="T27" fmla="*/ 15 h 66"/>
                <a:gd name="T28" fmla="*/ 52 w 56"/>
                <a:gd name="T29" fmla="*/ 16 h 66"/>
                <a:gd name="T30" fmla="*/ 44 w 56"/>
                <a:gd name="T31" fmla="*/ 7 h 66"/>
                <a:gd name="T32" fmla="*/ 34 w 56"/>
                <a:gd name="T33" fmla="*/ 7 h 66"/>
                <a:gd name="T34" fmla="*/ 34 w 56"/>
                <a:gd name="T35" fmla="*/ 54 h 66"/>
                <a:gd name="T36" fmla="*/ 43 w 56"/>
                <a:gd name="T37" fmla="*/ 63 h 66"/>
                <a:gd name="T38" fmla="*/ 43 w 56"/>
                <a:gd name="T39" fmla="*/ 66 h 66"/>
                <a:gd name="T40" fmla="*/ 29 w 56"/>
                <a:gd name="T41" fmla="*/ 66 h 66"/>
                <a:gd name="T42" fmla="*/ 14 w 56"/>
                <a:gd name="T43" fmla="*/ 66 h 66"/>
                <a:gd name="T44" fmla="*/ 14 w 56"/>
                <a:gd name="T45" fmla="*/ 6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" h="66">
                  <a:moveTo>
                    <a:pt x="14" y="63"/>
                  </a:moveTo>
                  <a:cubicBezTo>
                    <a:pt x="15" y="63"/>
                    <a:pt x="15" y="63"/>
                    <a:pt x="15" y="63"/>
                  </a:cubicBezTo>
                  <a:cubicBezTo>
                    <a:pt x="22" y="63"/>
                    <a:pt x="23" y="62"/>
                    <a:pt x="23" y="54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7" y="7"/>
                    <a:pt x="4" y="8"/>
                    <a:pt x="2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1"/>
                    <a:pt x="1" y="6"/>
                    <a:pt x="1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3"/>
                    <a:pt x="6" y="3"/>
                    <a:pt x="9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3"/>
                    <a:pt x="53" y="3"/>
                    <a:pt x="54" y="0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6" y="7"/>
                    <a:pt x="55" y="12"/>
                    <a:pt x="55" y="15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9"/>
                    <a:pt x="50" y="7"/>
                    <a:pt x="4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62"/>
                    <a:pt x="35" y="63"/>
                    <a:pt x="43" y="63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36" y="66"/>
                    <a:pt x="33" y="66"/>
                    <a:pt x="29" y="66"/>
                  </a:cubicBezTo>
                  <a:cubicBezTo>
                    <a:pt x="24" y="66"/>
                    <a:pt x="19" y="66"/>
                    <a:pt x="14" y="66"/>
                  </a:cubicBezTo>
                  <a:lnTo>
                    <a:pt x="14" y="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5"/>
            <p:cNvSpPr>
              <a:spLocks/>
            </p:cNvSpPr>
            <p:nvPr userDrawn="1"/>
          </p:nvSpPr>
          <p:spPr bwMode="auto">
            <a:xfrm>
              <a:off x="1929" y="3336"/>
              <a:ext cx="107" cy="118"/>
            </a:xfrm>
            <a:custGeom>
              <a:avLst/>
              <a:gdLst>
                <a:gd name="T0" fmla="*/ 15 w 58"/>
                <a:gd name="T1" fmla="*/ 60 h 63"/>
                <a:gd name="T2" fmla="*/ 16 w 58"/>
                <a:gd name="T3" fmla="*/ 60 h 63"/>
                <a:gd name="T4" fmla="*/ 24 w 58"/>
                <a:gd name="T5" fmla="*/ 52 h 63"/>
                <a:gd name="T6" fmla="*/ 24 w 58"/>
                <a:gd name="T7" fmla="*/ 34 h 63"/>
                <a:gd name="T8" fmla="*/ 9 w 58"/>
                <a:gd name="T9" fmla="*/ 9 h 63"/>
                <a:gd name="T10" fmla="*/ 0 w 58"/>
                <a:gd name="T11" fmla="*/ 3 h 63"/>
                <a:gd name="T12" fmla="*/ 0 w 58"/>
                <a:gd name="T13" fmla="*/ 0 h 63"/>
                <a:gd name="T14" fmla="*/ 14 w 58"/>
                <a:gd name="T15" fmla="*/ 0 h 63"/>
                <a:gd name="T16" fmla="*/ 26 w 58"/>
                <a:gd name="T17" fmla="*/ 0 h 63"/>
                <a:gd name="T18" fmla="*/ 26 w 58"/>
                <a:gd name="T19" fmla="*/ 3 h 63"/>
                <a:gd name="T20" fmla="*/ 24 w 58"/>
                <a:gd name="T21" fmla="*/ 3 h 63"/>
                <a:gd name="T22" fmla="*/ 20 w 58"/>
                <a:gd name="T23" fmla="*/ 5 h 63"/>
                <a:gd name="T24" fmla="*/ 22 w 58"/>
                <a:gd name="T25" fmla="*/ 8 h 63"/>
                <a:gd name="T26" fmla="*/ 33 w 58"/>
                <a:gd name="T27" fmla="*/ 27 h 63"/>
                <a:gd name="T28" fmla="*/ 43 w 58"/>
                <a:gd name="T29" fmla="*/ 11 h 63"/>
                <a:gd name="T30" fmla="*/ 46 w 58"/>
                <a:gd name="T31" fmla="*/ 5 h 63"/>
                <a:gd name="T32" fmla="*/ 39 w 58"/>
                <a:gd name="T33" fmla="*/ 3 h 63"/>
                <a:gd name="T34" fmla="*/ 39 w 58"/>
                <a:gd name="T35" fmla="*/ 0 h 63"/>
                <a:gd name="T36" fmla="*/ 51 w 58"/>
                <a:gd name="T37" fmla="*/ 0 h 63"/>
                <a:gd name="T38" fmla="*/ 58 w 58"/>
                <a:gd name="T39" fmla="*/ 0 h 63"/>
                <a:gd name="T40" fmla="*/ 58 w 58"/>
                <a:gd name="T41" fmla="*/ 3 h 63"/>
                <a:gd name="T42" fmla="*/ 48 w 58"/>
                <a:gd name="T43" fmla="*/ 11 h 63"/>
                <a:gd name="T44" fmla="*/ 36 w 58"/>
                <a:gd name="T45" fmla="*/ 31 h 63"/>
                <a:gd name="T46" fmla="*/ 36 w 58"/>
                <a:gd name="T47" fmla="*/ 51 h 63"/>
                <a:gd name="T48" fmla="*/ 44 w 58"/>
                <a:gd name="T49" fmla="*/ 60 h 63"/>
                <a:gd name="T50" fmla="*/ 44 w 58"/>
                <a:gd name="T51" fmla="*/ 63 h 63"/>
                <a:gd name="T52" fmla="*/ 30 w 58"/>
                <a:gd name="T53" fmla="*/ 63 h 63"/>
                <a:gd name="T54" fmla="*/ 15 w 58"/>
                <a:gd name="T55" fmla="*/ 63 h 63"/>
                <a:gd name="T56" fmla="*/ 15 w 58"/>
                <a:gd name="T57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8" h="63">
                  <a:moveTo>
                    <a:pt x="15" y="60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23" y="60"/>
                    <a:pt x="24" y="59"/>
                    <a:pt x="24" y="52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6" y="5"/>
                    <a:pt x="5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6" y="0"/>
                    <a:pt x="14" y="0"/>
                  </a:cubicBezTo>
                  <a:cubicBezTo>
                    <a:pt x="19" y="0"/>
                    <a:pt x="23" y="0"/>
                    <a:pt x="26" y="0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1" y="3"/>
                    <a:pt x="20" y="3"/>
                    <a:pt x="20" y="5"/>
                  </a:cubicBezTo>
                  <a:cubicBezTo>
                    <a:pt x="20" y="6"/>
                    <a:pt x="21" y="7"/>
                    <a:pt x="22" y="8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5" y="8"/>
                    <a:pt x="46" y="7"/>
                    <a:pt x="46" y="5"/>
                  </a:cubicBezTo>
                  <a:cubicBezTo>
                    <a:pt x="46" y="4"/>
                    <a:pt x="43" y="3"/>
                    <a:pt x="39" y="3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4" y="0"/>
                    <a:pt x="48" y="0"/>
                    <a:pt x="51" y="0"/>
                  </a:cubicBezTo>
                  <a:cubicBezTo>
                    <a:pt x="54" y="0"/>
                    <a:pt x="55" y="0"/>
                    <a:pt x="58" y="0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3" y="3"/>
                    <a:pt x="52" y="6"/>
                    <a:pt x="48" y="1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9"/>
                    <a:pt x="37" y="60"/>
                    <a:pt x="44" y="60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39" y="63"/>
                    <a:pt x="35" y="63"/>
                    <a:pt x="30" y="63"/>
                  </a:cubicBezTo>
                  <a:cubicBezTo>
                    <a:pt x="25" y="63"/>
                    <a:pt x="20" y="63"/>
                    <a:pt x="15" y="63"/>
                  </a:cubicBezTo>
                  <a:lnTo>
                    <a:pt x="15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1" name="Group 31"/>
          <p:cNvGrpSpPr>
            <a:grpSpLocks noChangeAspect="1"/>
          </p:cNvGrpSpPr>
          <p:nvPr userDrawn="1"/>
        </p:nvGrpSpPr>
        <p:grpSpPr bwMode="auto">
          <a:xfrm>
            <a:off x="8648007" y="-650875"/>
            <a:ext cx="4133850" cy="4821238"/>
            <a:chOff x="3490" y="-410"/>
            <a:chExt cx="2604" cy="3037"/>
          </a:xfrm>
        </p:grpSpPr>
        <p:sp>
          <p:nvSpPr>
            <p:cNvPr id="62" name="AutoShape 30"/>
            <p:cNvSpPr>
              <a:spLocks noChangeAspect="1" noChangeArrowheads="1" noTextEdit="1"/>
            </p:cNvSpPr>
            <p:nvPr userDrawn="1"/>
          </p:nvSpPr>
          <p:spPr bwMode="auto">
            <a:xfrm>
              <a:off x="3490" y="-410"/>
              <a:ext cx="2604" cy="3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32"/>
            <p:cNvSpPr>
              <a:spLocks noEditPoints="1"/>
            </p:cNvSpPr>
            <p:nvPr userDrawn="1"/>
          </p:nvSpPr>
          <p:spPr bwMode="auto">
            <a:xfrm>
              <a:off x="3490" y="-410"/>
              <a:ext cx="2604" cy="3037"/>
            </a:xfrm>
            <a:custGeom>
              <a:avLst/>
              <a:gdLst>
                <a:gd name="T0" fmla="*/ 0 w 553"/>
                <a:gd name="T1" fmla="*/ 52 h 645"/>
                <a:gd name="T2" fmla="*/ 553 w 553"/>
                <a:gd name="T3" fmla="*/ 52 h 645"/>
                <a:gd name="T4" fmla="*/ 277 w 553"/>
                <a:gd name="T5" fmla="*/ 645 h 645"/>
                <a:gd name="T6" fmla="*/ 88 w 553"/>
                <a:gd name="T7" fmla="*/ 434 h 645"/>
                <a:gd name="T8" fmla="*/ 285 w 553"/>
                <a:gd name="T9" fmla="*/ 611 h 645"/>
                <a:gd name="T10" fmla="*/ 526 w 553"/>
                <a:gd name="T11" fmla="*/ 26 h 645"/>
                <a:gd name="T12" fmla="*/ 74 w 553"/>
                <a:gd name="T13" fmla="*/ 208 h 645"/>
                <a:gd name="T14" fmla="*/ 92 w 553"/>
                <a:gd name="T15" fmla="*/ 98 h 645"/>
                <a:gd name="T16" fmla="*/ 72 w 553"/>
                <a:gd name="T17" fmla="*/ 70 h 645"/>
                <a:gd name="T18" fmla="*/ 221 w 553"/>
                <a:gd name="T19" fmla="*/ 141 h 645"/>
                <a:gd name="T20" fmla="*/ 74 w 553"/>
                <a:gd name="T21" fmla="*/ 216 h 645"/>
                <a:gd name="T22" fmla="*/ 120 w 553"/>
                <a:gd name="T23" fmla="*/ 182 h 645"/>
                <a:gd name="T24" fmla="*/ 193 w 553"/>
                <a:gd name="T25" fmla="*/ 144 h 645"/>
                <a:gd name="T26" fmla="*/ 303 w 553"/>
                <a:gd name="T27" fmla="*/ 472 h 645"/>
                <a:gd name="T28" fmla="*/ 276 w 553"/>
                <a:gd name="T29" fmla="*/ 540 h 645"/>
                <a:gd name="T30" fmla="*/ 219 w 553"/>
                <a:gd name="T31" fmla="*/ 499 h 645"/>
                <a:gd name="T32" fmla="*/ 225 w 553"/>
                <a:gd name="T33" fmla="*/ 378 h 645"/>
                <a:gd name="T34" fmla="*/ 177 w 553"/>
                <a:gd name="T35" fmla="*/ 350 h 645"/>
                <a:gd name="T36" fmla="*/ 144 w 553"/>
                <a:gd name="T37" fmla="*/ 337 h 645"/>
                <a:gd name="T38" fmla="*/ 228 w 553"/>
                <a:gd name="T39" fmla="*/ 279 h 645"/>
                <a:gd name="T40" fmla="*/ 388 w 553"/>
                <a:gd name="T41" fmla="*/ 272 h 645"/>
                <a:gd name="T42" fmla="*/ 340 w 553"/>
                <a:gd name="T43" fmla="*/ 317 h 645"/>
                <a:gd name="T44" fmla="*/ 375 w 553"/>
                <a:gd name="T45" fmla="*/ 394 h 645"/>
                <a:gd name="T46" fmla="*/ 340 w 553"/>
                <a:gd name="T47" fmla="*/ 400 h 645"/>
                <a:gd name="T48" fmla="*/ 303 w 553"/>
                <a:gd name="T49" fmla="*/ 472 h 645"/>
                <a:gd name="T50" fmla="*/ 308 w 553"/>
                <a:gd name="T51" fmla="*/ 216 h 645"/>
                <a:gd name="T52" fmla="*/ 324 w 553"/>
                <a:gd name="T53" fmla="*/ 203 h 645"/>
                <a:gd name="T54" fmla="*/ 264 w 553"/>
                <a:gd name="T55" fmla="*/ 164 h 645"/>
                <a:gd name="T56" fmla="*/ 271 w 553"/>
                <a:gd name="T57" fmla="*/ 208 h 645"/>
                <a:gd name="T58" fmla="*/ 220 w 553"/>
                <a:gd name="T59" fmla="*/ 216 h 645"/>
                <a:gd name="T60" fmla="*/ 246 w 553"/>
                <a:gd name="T61" fmla="*/ 182 h 645"/>
                <a:gd name="T62" fmla="*/ 282 w 553"/>
                <a:gd name="T63" fmla="*/ 74 h 645"/>
                <a:gd name="T64" fmla="*/ 353 w 553"/>
                <a:gd name="T65" fmla="*/ 196 h 645"/>
                <a:gd name="T66" fmla="*/ 367 w 553"/>
                <a:gd name="T67" fmla="*/ 216 h 645"/>
                <a:gd name="T68" fmla="*/ 261 w 553"/>
                <a:gd name="T69" fmla="*/ 318 h 645"/>
                <a:gd name="T70" fmla="*/ 245 w 553"/>
                <a:gd name="T71" fmla="*/ 300 h 645"/>
                <a:gd name="T72" fmla="*/ 267 w 553"/>
                <a:gd name="T73" fmla="*/ 153 h 645"/>
                <a:gd name="T74" fmla="*/ 478 w 553"/>
                <a:gd name="T75" fmla="*/ 217 h 645"/>
                <a:gd name="T76" fmla="*/ 373 w 553"/>
                <a:gd name="T77" fmla="*/ 208 h 645"/>
                <a:gd name="T78" fmla="*/ 391 w 553"/>
                <a:gd name="T79" fmla="*/ 98 h 645"/>
                <a:gd name="T80" fmla="*/ 371 w 553"/>
                <a:gd name="T81" fmla="*/ 70 h 645"/>
                <a:gd name="T82" fmla="*/ 441 w 553"/>
                <a:gd name="T83" fmla="*/ 78 h 645"/>
                <a:gd name="T84" fmla="*/ 418 w 553"/>
                <a:gd name="T85" fmla="*/ 182 h 645"/>
                <a:gd name="T86" fmla="*/ 466 w 553"/>
                <a:gd name="T87" fmla="*/ 200 h 645"/>
                <a:gd name="T88" fmla="*/ 478 w 553"/>
                <a:gd name="T89" fmla="*/ 2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53" h="645">
                  <a:moveTo>
                    <a:pt x="267" y="640"/>
                  </a:moveTo>
                  <a:cubicBezTo>
                    <a:pt x="183" y="596"/>
                    <a:pt x="113" y="538"/>
                    <a:pt x="65" y="449"/>
                  </a:cubicBezTo>
                  <a:cubicBezTo>
                    <a:pt x="20" y="364"/>
                    <a:pt x="0" y="270"/>
                    <a:pt x="0" y="5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53" y="0"/>
                    <a:pt x="553" y="0"/>
                    <a:pt x="553" y="0"/>
                  </a:cubicBezTo>
                  <a:cubicBezTo>
                    <a:pt x="553" y="52"/>
                    <a:pt x="553" y="52"/>
                    <a:pt x="553" y="52"/>
                  </a:cubicBezTo>
                  <a:cubicBezTo>
                    <a:pt x="553" y="270"/>
                    <a:pt x="534" y="364"/>
                    <a:pt x="488" y="449"/>
                  </a:cubicBezTo>
                  <a:cubicBezTo>
                    <a:pt x="440" y="538"/>
                    <a:pt x="370" y="596"/>
                    <a:pt x="286" y="640"/>
                  </a:cubicBezTo>
                  <a:cubicBezTo>
                    <a:pt x="277" y="645"/>
                    <a:pt x="277" y="645"/>
                    <a:pt x="277" y="645"/>
                  </a:cubicBezTo>
                  <a:lnTo>
                    <a:pt x="267" y="640"/>
                  </a:lnTo>
                  <a:close/>
                  <a:moveTo>
                    <a:pt x="27" y="78"/>
                  </a:moveTo>
                  <a:cubicBezTo>
                    <a:pt x="27" y="273"/>
                    <a:pt x="51" y="363"/>
                    <a:pt x="88" y="434"/>
                  </a:cubicBezTo>
                  <a:cubicBezTo>
                    <a:pt x="126" y="506"/>
                    <a:pt x="174" y="554"/>
                    <a:pt x="268" y="611"/>
                  </a:cubicBezTo>
                  <a:cubicBezTo>
                    <a:pt x="277" y="616"/>
                    <a:pt x="277" y="616"/>
                    <a:pt x="277" y="616"/>
                  </a:cubicBezTo>
                  <a:cubicBezTo>
                    <a:pt x="285" y="611"/>
                    <a:pt x="285" y="611"/>
                    <a:pt x="285" y="611"/>
                  </a:cubicBezTo>
                  <a:cubicBezTo>
                    <a:pt x="379" y="554"/>
                    <a:pt x="427" y="506"/>
                    <a:pt x="465" y="434"/>
                  </a:cubicBezTo>
                  <a:cubicBezTo>
                    <a:pt x="502" y="363"/>
                    <a:pt x="526" y="273"/>
                    <a:pt x="526" y="78"/>
                  </a:cubicBezTo>
                  <a:cubicBezTo>
                    <a:pt x="526" y="26"/>
                    <a:pt x="526" y="26"/>
                    <a:pt x="526" y="26"/>
                  </a:cubicBezTo>
                  <a:cubicBezTo>
                    <a:pt x="27" y="26"/>
                    <a:pt x="27" y="26"/>
                    <a:pt x="27" y="26"/>
                  </a:cubicBezTo>
                  <a:lnTo>
                    <a:pt x="27" y="78"/>
                  </a:lnTo>
                  <a:close/>
                  <a:moveTo>
                    <a:pt x="74" y="208"/>
                  </a:moveTo>
                  <a:cubicBezTo>
                    <a:pt x="81" y="208"/>
                    <a:pt x="87" y="207"/>
                    <a:pt x="89" y="204"/>
                  </a:cubicBezTo>
                  <a:cubicBezTo>
                    <a:pt x="91" y="201"/>
                    <a:pt x="92" y="197"/>
                    <a:pt x="92" y="190"/>
                  </a:cubicBezTo>
                  <a:cubicBezTo>
                    <a:pt x="92" y="98"/>
                    <a:pt x="92" y="98"/>
                    <a:pt x="92" y="98"/>
                  </a:cubicBezTo>
                  <a:cubicBezTo>
                    <a:pt x="92" y="88"/>
                    <a:pt x="90" y="84"/>
                    <a:pt x="88" y="82"/>
                  </a:cubicBezTo>
                  <a:cubicBezTo>
                    <a:pt x="85" y="79"/>
                    <a:pt x="81" y="78"/>
                    <a:pt x="72" y="78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81" y="70"/>
                    <a:pt x="90" y="71"/>
                    <a:pt x="96" y="71"/>
                  </a:cubicBezTo>
                  <a:cubicBezTo>
                    <a:pt x="103" y="71"/>
                    <a:pt x="120" y="69"/>
                    <a:pt x="144" y="69"/>
                  </a:cubicBezTo>
                  <a:cubicBezTo>
                    <a:pt x="194" y="69"/>
                    <a:pt x="221" y="96"/>
                    <a:pt x="221" y="141"/>
                  </a:cubicBezTo>
                  <a:cubicBezTo>
                    <a:pt x="221" y="187"/>
                    <a:pt x="189" y="216"/>
                    <a:pt x="139" y="216"/>
                  </a:cubicBezTo>
                  <a:cubicBezTo>
                    <a:pt x="124" y="216"/>
                    <a:pt x="115" y="215"/>
                    <a:pt x="104" y="215"/>
                  </a:cubicBezTo>
                  <a:cubicBezTo>
                    <a:pt x="92" y="215"/>
                    <a:pt x="81" y="216"/>
                    <a:pt x="74" y="216"/>
                  </a:cubicBezTo>
                  <a:lnTo>
                    <a:pt x="74" y="208"/>
                  </a:lnTo>
                  <a:close/>
                  <a:moveTo>
                    <a:pt x="120" y="78"/>
                  </a:moveTo>
                  <a:cubicBezTo>
                    <a:pt x="120" y="182"/>
                    <a:pt x="120" y="182"/>
                    <a:pt x="120" y="182"/>
                  </a:cubicBezTo>
                  <a:cubicBezTo>
                    <a:pt x="120" y="195"/>
                    <a:pt x="121" y="199"/>
                    <a:pt x="124" y="201"/>
                  </a:cubicBezTo>
                  <a:cubicBezTo>
                    <a:pt x="126" y="204"/>
                    <a:pt x="130" y="207"/>
                    <a:pt x="141" y="207"/>
                  </a:cubicBezTo>
                  <a:cubicBezTo>
                    <a:pt x="170" y="207"/>
                    <a:pt x="193" y="190"/>
                    <a:pt x="193" y="144"/>
                  </a:cubicBezTo>
                  <a:cubicBezTo>
                    <a:pt x="193" y="98"/>
                    <a:pt x="174" y="78"/>
                    <a:pt x="129" y="78"/>
                  </a:cubicBezTo>
                  <a:lnTo>
                    <a:pt x="120" y="78"/>
                  </a:lnTo>
                  <a:close/>
                  <a:moveTo>
                    <a:pt x="303" y="472"/>
                  </a:moveTo>
                  <a:cubicBezTo>
                    <a:pt x="302" y="472"/>
                    <a:pt x="302" y="472"/>
                    <a:pt x="302" y="472"/>
                  </a:cubicBezTo>
                  <a:cubicBezTo>
                    <a:pt x="302" y="521"/>
                    <a:pt x="277" y="540"/>
                    <a:pt x="277" y="540"/>
                  </a:cubicBezTo>
                  <a:cubicBezTo>
                    <a:pt x="276" y="540"/>
                    <a:pt x="276" y="540"/>
                    <a:pt x="276" y="540"/>
                  </a:cubicBezTo>
                  <a:cubicBezTo>
                    <a:pt x="276" y="540"/>
                    <a:pt x="250" y="521"/>
                    <a:pt x="250" y="472"/>
                  </a:cubicBezTo>
                  <a:cubicBezTo>
                    <a:pt x="249" y="472"/>
                    <a:pt x="249" y="472"/>
                    <a:pt x="249" y="472"/>
                  </a:cubicBezTo>
                  <a:cubicBezTo>
                    <a:pt x="246" y="482"/>
                    <a:pt x="233" y="499"/>
                    <a:pt x="219" y="499"/>
                  </a:cubicBezTo>
                  <a:cubicBezTo>
                    <a:pt x="202" y="499"/>
                    <a:pt x="194" y="480"/>
                    <a:pt x="194" y="480"/>
                  </a:cubicBezTo>
                  <a:cubicBezTo>
                    <a:pt x="199" y="467"/>
                    <a:pt x="210" y="441"/>
                    <a:pt x="215" y="425"/>
                  </a:cubicBezTo>
                  <a:cubicBezTo>
                    <a:pt x="220" y="410"/>
                    <a:pt x="225" y="389"/>
                    <a:pt x="225" y="378"/>
                  </a:cubicBezTo>
                  <a:cubicBezTo>
                    <a:pt x="225" y="370"/>
                    <a:pt x="223" y="359"/>
                    <a:pt x="204" y="355"/>
                  </a:cubicBezTo>
                  <a:cubicBezTo>
                    <a:pt x="194" y="352"/>
                    <a:pt x="194" y="352"/>
                    <a:pt x="194" y="352"/>
                  </a:cubicBezTo>
                  <a:cubicBezTo>
                    <a:pt x="189" y="351"/>
                    <a:pt x="182" y="350"/>
                    <a:pt x="177" y="350"/>
                  </a:cubicBezTo>
                  <a:cubicBezTo>
                    <a:pt x="168" y="350"/>
                    <a:pt x="160" y="354"/>
                    <a:pt x="160" y="370"/>
                  </a:cubicBezTo>
                  <a:cubicBezTo>
                    <a:pt x="159" y="370"/>
                    <a:pt x="159" y="370"/>
                    <a:pt x="159" y="370"/>
                  </a:cubicBezTo>
                  <a:cubicBezTo>
                    <a:pt x="154" y="368"/>
                    <a:pt x="144" y="356"/>
                    <a:pt x="144" y="337"/>
                  </a:cubicBezTo>
                  <a:cubicBezTo>
                    <a:pt x="144" y="326"/>
                    <a:pt x="147" y="321"/>
                    <a:pt x="155" y="316"/>
                  </a:cubicBezTo>
                  <a:cubicBezTo>
                    <a:pt x="165" y="309"/>
                    <a:pt x="193" y="300"/>
                    <a:pt x="217" y="295"/>
                  </a:cubicBezTo>
                  <a:cubicBezTo>
                    <a:pt x="228" y="279"/>
                    <a:pt x="228" y="279"/>
                    <a:pt x="228" y="279"/>
                  </a:cubicBezTo>
                  <a:cubicBezTo>
                    <a:pt x="228" y="279"/>
                    <a:pt x="238" y="277"/>
                    <a:pt x="255" y="277"/>
                  </a:cubicBezTo>
                  <a:cubicBezTo>
                    <a:pt x="289" y="277"/>
                    <a:pt x="331" y="287"/>
                    <a:pt x="350" y="287"/>
                  </a:cubicBezTo>
                  <a:cubicBezTo>
                    <a:pt x="370" y="287"/>
                    <a:pt x="381" y="279"/>
                    <a:pt x="388" y="272"/>
                  </a:cubicBezTo>
                  <a:cubicBezTo>
                    <a:pt x="389" y="272"/>
                    <a:pt x="389" y="272"/>
                    <a:pt x="389" y="272"/>
                  </a:cubicBezTo>
                  <a:cubicBezTo>
                    <a:pt x="389" y="281"/>
                    <a:pt x="389" y="281"/>
                    <a:pt x="389" y="281"/>
                  </a:cubicBezTo>
                  <a:cubicBezTo>
                    <a:pt x="389" y="305"/>
                    <a:pt x="373" y="317"/>
                    <a:pt x="340" y="317"/>
                  </a:cubicBezTo>
                  <a:cubicBezTo>
                    <a:pt x="340" y="320"/>
                    <a:pt x="340" y="320"/>
                    <a:pt x="340" y="320"/>
                  </a:cubicBezTo>
                  <a:cubicBezTo>
                    <a:pt x="373" y="320"/>
                    <a:pt x="392" y="335"/>
                    <a:pt x="392" y="363"/>
                  </a:cubicBezTo>
                  <a:cubicBezTo>
                    <a:pt x="392" y="390"/>
                    <a:pt x="375" y="394"/>
                    <a:pt x="375" y="394"/>
                  </a:cubicBezTo>
                  <a:cubicBezTo>
                    <a:pt x="373" y="394"/>
                    <a:pt x="373" y="394"/>
                    <a:pt x="373" y="394"/>
                  </a:cubicBezTo>
                  <a:cubicBezTo>
                    <a:pt x="372" y="389"/>
                    <a:pt x="366" y="381"/>
                    <a:pt x="357" y="381"/>
                  </a:cubicBezTo>
                  <a:cubicBezTo>
                    <a:pt x="347" y="381"/>
                    <a:pt x="340" y="387"/>
                    <a:pt x="340" y="400"/>
                  </a:cubicBezTo>
                  <a:cubicBezTo>
                    <a:pt x="340" y="416"/>
                    <a:pt x="353" y="464"/>
                    <a:pt x="358" y="480"/>
                  </a:cubicBezTo>
                  <a:cubicBezTo>
                    <a:pt x="358" y="480"/>
                    <a:pt x="350" y="499"/>
                    <a:pt x="333" y="499"/>
                  </a:cubicBezTo>
                  <a:cubicBezTo>
                    <a:pt x="319" y="499"/>
                    <a:pt x="306" y="482"/>
                    <a:pt x="303" y="472"/>
                  </a:cubicBezTo>
                  <a:close/>
                  <a:moveTo>
                    <a:pt x="367" y="216"/>
                  </a:moveTo>
                  <a:cubicBezTo>
                    <a:pt x="355" y="216"/>
                    <a:pt x="349" y="215"/>
                    <a:pt x="340" y="215"/>
                  </a:cubicBezTo>
                  <a:cubicBezTo>
                    <a:pt x="331" y="215"/>
                    <a:pt x="320" y="216"/>
                    <a:pt x="308" y="216"/>
                  </a:cubicBezTo>
                  <a:cubicBezTo>
                    <a:pt x="308" y="208"/>
                    <a:pt x="308" y="208"/>
                    <a:pt x="308" y="208"/>
                  </a:cubicBezTo>
                  <a:cubicBezTo>
                    <a:pt x="312" y="208"/>
                    <a:pt x="312" y="208"/>
                    <a:pt x="312" y="208"/>
                  </a:cubicBezTo>
                  <a:cubicBezTo>
                    <a:pt x="320" y="208"/>
                    <a:pt x="324" y="207"/>
                    <a:pt x="324" y="203"/>
                  </a:cubicBezTo>
                  <a:cubicBezTo>
                    <a:pt x="324" y="199"/>
                    <a:pt x="321" y="191"/>
                    <a:pt x="320" y="187"/>
                  </a:cubicBezTo>
                  <a:cubicBezTo>
                    <a:pt x="313" y="164"/>
                    <a:pt x="313" y="164"/>
                    <a:pt x="313" y="164"/>
                  </a:cubicBezTo>
                  <a:cubicBezTo>
                    <a:pt x="264" y="164"/>
                    <a:pt x="264" y="164"/>
                    <a:pt x="264" y="164"/>
                  </a:cubicBezTo>
                  <a:cubicBezTo>
                    <a:pt x="258" y="183"/>
                    <a:pt x="258" y="183"/>
                    <a:pt x="258" y="183"/>
                  </a:cubicBezTo>
                  <a:cubicBezTo>
                    <a:pt x="254" y="195"/>
                    <a:pt x="253" y="199"/>
                    <a:pt x="253" y="201"/>
                  </a:cubicBezTo>
                  <a:cubicBezTo>
                    <a:pt x="253" y="206"/>
                    <a:pt x="256" y="208"/>
                    <a:pt x="271" y="208"/>
                  </a:cubicBezTo>
                  <a:cubicBezTo>
                    <a:pt x="271" y="216"/>
                    <a:pt x="271" y="216"/>
                    <a:pt x="271" y="216"/>
                  </a:cubicBezTo>
                  <a:cubicBezTo>
                    <a:pt x="259" y="216"/>
                    <a:pt x="251" y="215"/>
                    <a:pt x="243" y="215"/>
                  </a:cubicBezTo>
                  <a:cubicBezTo>
                    <a:pt x="236" y="215"/>
                    <a:pt x="228" y="216"/>
                    <a:pt x="220" y="216"/>
                  </a:cubicBezTo>
                  <a:cubicBezTo>
                    <a:pt x="220" y="208"/>
                    <a:pt x="220" y="208"/>
                    <a:pt x="220" y="208"/>
                  </a:cubicBezTo>
                  <a:cubicBezTo>
                    <a:pt x="225" y="208"/>
                    <a:pt x="232" y="207"/>
                    <a:pt x="236" y="203"/>
                  </a:cubicBezTo>
                  <a:cubicBezTo>
                    <a:pt x="239" y="199"/>
                    <a:pt x="245" y="186"/>
                    <a:pt x="246" y="182"/>
                  </a:cubicBezTo>
                  <a:cubicBezTo>
                    <a:pt x="275" y="106"/>
                    <a:pt x="275" y="106"/>
                    <a:pt x="275" y="106"/>
                  </a:cubicBezTo>
                  <a:cubicBezTo>
                    <a:pt x="278" y="96"/>
                    <a:pt x="282" y="83"/>
                    <a:pt x="282" y="76"/>
                  </a:cubicBezTo>
                  <a:cubicBezTo>
                    <a:pt x="282" y="74"/>
                    <a:pt x="282" y="74"/>
                    <a:pt x="282" y="74"/>
                  </a:cubicBezTo>
                  <a:cubicBezTo>
                    <a:pt x="293" y="71"/>
                    <a:pt x="306" y="65"/>
                    <a:pt x="306" y="65"/>
                  </a:cubicBezTo>
                  <a:cubicBezTo>
                    <a:pt x="307" y="65"/>
                    <a:pt x="307" y="65"/>
                    <a:pt x="307" y="65"/>
                  </a:cubicBezTo>
                  <a:cubicBezTo>
                    <a:pt x="353" y="196"/>
                    <a:pt x="353" y="196"/>
                    <a:pt x="353" y="196"/>
                  </a:cubicBezTo>
                  <a:cubicBezTo>
                    <a:pt x="354" y="200"/>
                    <a:pt x="357" y="204"/>
                    <a:pt x="358" y="205"/>
                  </a:cubicBezTo>
                  <a:cubicBezTo>
                    <a:pt x="359" y="207"/>
                    <a:pt x="362" y="208"/>
                    <a:pt x="367" y="208"/>
                  </a:cubicBezTo>
                  <a:lnTo>
                    <a:pt x="367" y="216"/>
                  </a:lnTo>
                  <a:close/>
                  <a:moveTo>
                    <a:pt x="245" y="300"/>
                  </a:moveTo>
                  <a:cubicBezTo>
                    <a:pt x="245" y="303"/>
                    <a:pt x="245" y="303"/>
                    <a:pt x="245" y="303"/>
                  </a:cubicBezTo>
                  <a:cubicBezTo>
                    <a:pt x="245" y="309"/>
                    <a:pt x="248" y="318"/>
                    <a:pt x="261" y="318"/>
                  </a:cubicBezTo>
                  <a:cubicBezTo>
                    <a:pt x="274" y="318"/>
                    <a:pt x="277" y="309"/>
                    <a:pt x="277" y="303"/>
                  </a:cubicBezTo>
                  <a:cubicBezTo>
                    <a:pt x="277" y="300"/>
                    <a:pt x="277" y="300"/>
                    <a:pt x="277" y="300"/>
                  </a:cubicBezTo>
                  <a:lnTo>
                    <a:pt x="245" y="300"/>
                  </a:lnTo>
                  <a:close/>
                  <a:moveTo>
                    <a:pt x="291" y="93"/>
                  </a:moveTo>
                  <a:cubicBezTo>
                    <a:pt x="290" y="93"/>
                    <a:pt x="290" y="93"/>
                    <a:pt x="290" y="93"/>
                  </a:cubicBezTo>
                  <a:cubicBezTo>
                    <a:pt x="267" y="153"/>
                    <a:pt x="267" y="153"/>
                    <a:pt x="267" y="153"/>
                  </a:cubicBezTo>
                  <a:cubicBezTo>
                    <a:pt x="309" y="153"/>
                    <a:pt x="309" y="153"/>
                    <a:pt x="309" y="153"/>
                  </a:cubicBezTo>
                  <a:lnTo>
                    <a:pt x="291" y="93"/>
                  </a:lnTo>
                  <a:close/>
                  <a:moveTo>
                    <a:pt x="478" y="217"/>
                  </a:moveTo>
                  <a:cubicBezTo>
                    <a:pt x="463" y="216"/>
                    <a:pt x="432" y="215"/>
                    <a:pt x="414" y="215"/>
                  </a:cubicBezTo>
                  <a:cubicBezTo>
                    <a:pt x="396" y="215"/>
                    <a:pt x="388" y="216"/>
                    <a:pt x="373" y="216"/>
                  </a:cubicBezTo>
                  <a:cubicBezTo>
                    <a:pt x="373" y="208"/>
                    <a:pt x="373" y="208"/>
                    <a:pt x="373" y="208"/>
                  </a:cubicBezTo>
                  <a:cubicBezTo>
                    <a:pt x="381" y="208"/>
                    <a:pt x="386" y="207"/>
                    <a:pt x="388" y="204"/>
                  </a:cubicBezTo>
                  <a:cubicBezTo>
                    <a:pt x="390" y="201"/>
                    <a:pt x="391" y="197"/>
                    <a:pt x="391" y="190"/>
                  </a:cubicBezTo>
                  <a:cubicBezTo>
                    <a:pt x="391" y="98"/>
                    <a:pt x="391" y="98"/>
                    <a:pt x="391" y="98"/>
                  </a:cubicBezTo>
                  <a:cubicBezTo>
                    <a:pt x="391" y="88"/>
                    <a:pt x="389" y="84"/>
                    <a:pt x="387" y="82"/>
                  </a:cubicBezTo>
                  <a:cubicBezTo>
                    <a:pt x="384" y="79"/>
                    <a:pt x="380" y="78"/>
                    <a:pt x="371" y="78"/>
                  </a:cubicBezTo>
                  <a:cubicBezTo>
                    <a:pt x="371" y="70"/>
                    <a:pt x="371" y="70"/>
                    <a:pt x="371" y="70"/>
                  </a:cubicBezTo>
                  <a:cubicBezTo>
                    <a:pt x="380" y="70"/>
                    <a:pt x="390" y="71"/>
                    <a:pt x="403" y="71"/>
                  </a:cubicBezTo>
                  <a:cubicBezTo>
                    <a:pt x="416" y="71"/>
                    <a:pt x="429" y="70"/>
                    <a:pt x="441" y="70"/>
                  </a:cubicBezTo>
                  <a:cubicBezTo>
                    <a:pt x="441" y="78"/>
                    <a:pt x="441" y="78"/>
                    <a:pt x="441" y="78"/>
                  </a:cubicBezTo>
                  <a:cubicBezTo>
                    <a:pt x="431" y="78"/>
                    <a:pt x="427" y="78"/>
                    <a:pt x="423" y="82"/>
                  </a:cubicBezTo>
                  <a:cubicBezTo>
                    <a:pt x="419" y="85"/>
                    <a:pt x="418" y="93"/>
                    <a:pt x="418" y="98"/>
                  </a:cubicBezTo>
                  <a:cubicBezTo>
                    <a:pt x="418" y="182"/>
                    <a:pt x="418" y="182"/>
                    <a:pt x="418" y="182"/>
                  </a:cubicBezTo>
                  <a:cubicBezTo>
                    <a:pt x="418" y="196"/>
                    <a:pt x="420" y="199"/>
                    <a:pt x="422" y="201"/>
                  </a:cubicBezTo>
                  <a:cubicBezTo>
                    <a:pt x="425" y="204"/>
                    <a:pt x="428" y="205"/>
                    <a:pt x="444" y="205"/>
                  </a:cubicBezTo>
                  <a:cubicBezTo>
                    <a:pt x="459" y="205"/>
                    <a:pt x="461" y="204"/>
                    <a:pt x="466" y="200"/>
                  </a:cubicBezTo>
                  <a:cubicBezTo>
                    <a:pt x="471" y="196"/>
                    <a:pt x="474" y="189"/>
                    <a:pt x="478" y="179"/>
                  </a:cubicBezTo>
                  <a:cubicBezTo>
                    <a:pt x="487" y="181"/>
                    <a:pt x="487" y="181"/>
                    <a:pt x="487" y="181"/>
                  </a:cubicBezTo>
                  <a:cubicBezTo>
                    <a:pt x="478" y="217"/>
                    <a:pt x="478" y="217"/>
                    <a:pt x="478" y="217"/>
                  </a:cubicBezTo>
                  <a:close/>
                </a:path>
              </a:pathLst>
            </a:custGeom>
            <a:solidFill>
              <a:srgbClr val="FFFFFF">
                <a:alpha val="1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599" y="4114807"/>
            <a:ext cx="8686800" cy="633661"/>
          </a:xfrm>
        </p:spPr>
        <p:txBody>
          <a:bodyPr anchor="t" anchorCtr="0"/>
          <a:lstStyle>
            <a:lvl1pPr>
              <a:defRPr sz="1600" i="0"/>
            </a:lvl1pPr>
          </a:lstStyle>
          <a:p>
            <a:r>
              <a:rPr lang="en-US"/>
              <a:t>MAY 18 2021, PRESENTED BY COLIN CONRAD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599" y="2292517"/>
            <a:ext cx="8686800" cy="1655763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3200"/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384301" y="7"/>
            <a:ext cx="8674099" cy="2138223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5115927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gradFill flip="none" rotWithShape="1">
          <a:gsLst>
            <a:gs pos="0">
              <a:schemeClr val="tx1">
                <a:lumMod val="15000"/>
                <a:lumOff val="85000"/>
              </a:schemeClr>
            </a:gs>
            <a:gs pos="50000">
              <a:schemeClr val="bg1"/>
            </a:gs>
            <a:gs pos="100000">
              <a:schemeClr val="bg1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0" y="365125"/>
            <a:ext cx="4114800" cy="59436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585475"/>
            <a:ext cx="6781800" cy="2366277"/>
          </a:xfrm>
        </p:spPr>
        <p:txBody>
          <a:bodyPr anchor="b">
            <a:noAutofit/>
          </a:bodyPr>
          <a:lstStyle>
            <a:lvl1pPr>
              <a:defRPr sz="3200" b="1"/>
            </a:lvl1pPr>
          </a:lstStyle>
          <a:p>
            <a:r>
              <a:rPr lang="en-US" dirty="0"/>
              <a:t>SUBSECTION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1" y="4090746"/>
            <a:ext cx="6775451" cy="199891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89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DESCRIPTIVE LINE OF COPY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1999" y="6400804"/>
            <a:ext cx="5759116" cy="365125"/>
          </a:xfrm>
        </p:spPr>
        <p:txBody>
          <a:bodyPr/>
          <a:lstStyle>
            <a:lvl1pPr algn="l">
              <a:defRPr sz="1051" i="1">
                <a:solidFill>
                  <a:schemeClr val="tx1"/>
                </a:solidFill>
              </a:defRPr>
            </a:lvl1pPr>
          </a:lstStyle>
          <a:p>
            <a:r>
              <a:rPr lang="en-US"/>
              <a:t>MAY 18 2021, PRESENTED BY COLIN CONRAD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31126" y="6400804"/>
            <a:ext cx="1022684" cy="365125"/>
          </a:xfrm>
        </p:spPr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365760"/>
          </a:xfrm>
          <a:prstGeom prst="rect">
            <a:avLst/>
          </a:prstGeom>
          <a:gradFill flip="none" rotWithShape="1">
            <a:gsLst>
              <a:gs pos="25000">
                <a:schemeClr val="accent6"/>
              </a:gs>
              <a:gs pos="100000">
                <a:srgbClr val="009DE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1"/>
          </a:p>
        </p:txBody>
      </p:sp>
    </p:spTree>
    <p:extLst>
      <p:ext uri="{BB962C8B-B14F-4D97-AF65-F5344CB8AC3E}">
        <p14:creationId xmlns:p14="http://schemas.microsoft.com/office/powerpoint/2010/main" val="11262435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19200" y="5"/>
            <a:ext cx="10134600" cy="1007979"/>
          </a:xfrm>
        </p:spPr>
        <p:txBody>
          <a:bodyPr anchor="b" anchorCtr="0">
            <a:noAutofit/>
          </a:bodyPr>
          <a:lstStyle>
            <a:lvl1pPr>
              <a:defRPr sz="3200" b="1">
                <a:solidFill>
                  <a:srgbClr val="009DE9"/>
                </a:solidFill>
              </a:defRPr>
            </a:lvl1pPr>
          </a:lstStyle>
          <a:p>
            <a:r>
              <a:rPr lang="en-US" dirty="0"/>
              <a:t>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207008"/>
            <a:ext cx="10134600" cy="4800600"/>
          </a:xfrm>
        </p:spPr>
        <p:txBody>
          <a:bodyPr>
            <a:noAutofit/>
          </a:bodyPr>
          <a:lstStyle>
            <a:lvl1pPr>
              <a:lnSpc>
                <a:spcPts val="3000"/>
              </a:lnSpc>
              <a:defRPr sz="2400"/>
            </a:lvl1pPr>
            <a:lvl2pPr>
              <a:lnSpc>
                <a:spcPts val="3000"/>
              </a:lnSpc>
              <a:defRPr sz="2400"/>
            </a:lvl2pPr>
            <a:lvl3pPr>
              <a:lnSpc>
                <a:spcPts val="3000"/>
              </a:lnSpc>
              <a:defRPr sz="2400"/>
            </a:lvl3pPr>
            <a:lvl4pPr>
              <a:lnSpc>
                <a:spcPts val="3000"/>
              </a:lnSpc>
              <a:defRPr sz="2400"/>
            </a:lvl4pPr>
            <a:lvl5pPr>
              <a:lnSpc>
                <a:spcPts val="3000"/>
              </a:lnSpc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9687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19200" y="5"/>
            <a:ext cx="10134600" cy="954505"/>
          </a:xfrm>
        </p:spPr>
        <p:txBody>
          <a:bodyPr anchor="b">
            <a:noAutofit/>
          </a:bodyPr>
          <a:lstStyle>
            <a:lvl1pPr>
              <a:defRPr sz="3200" b="1">
                <a:solidFill>
                  <a:srgbClr val="009DE9"/>
                </a:solidFill>
              </a:defRPr>
            </a:lvl1pPr>
          </a:lstStyle>
          <a:p>
            <a:r>
              <a:rPr lang="en-CA" dirty="0"/>
              <a:t>Header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077200" y="1411711"/>
            <a:ext cx="4114800" cy="4531895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400"/>
            </a:lvl1pPr>
            <a:lvl2pPr marL="342891" indent="0">
              <a:buNone/>
              <a:defRPr sz="2100"/>
            </a:lvl2pPr>
            <a:lvl3pPr marL="685783" indent="0">
              <a:buNone/>
              <a:defRPr sz="1800"/>
            </a:lvl3pPr>
            <a:lvl4pPr marL="1028674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1" indent="0">
              <a:buNone/>
              <a:defRPr sz="15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5" y="1411714"/>
            <a:ext cx="6272463" cy="4530129"/>
          </a:xfrm>
        </p:spPr>
        <p:txBody>
          <a:bodyPr>
            <a:noAutofit/>
          </a:bodyPr>
          <a:lstStyle>
            <a:lvl1pPr marL="257168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400"/>
            </a:lvl1pPr>
            <a:lvl2pPr marL="600060" indent="-257168">
              <a:lnSpc>
                <a:spcPts val="2800"/>
              </a:lnSpc>
              <a:spcAft>
                <a:spcPts val="0"/>
              </a:spcAft>
              <a:buFont typeface="Courier New" panose="02070309020205020404" pitchFamily="49" charset="0"/>
              <a:buChar char="o"/>
              <a:defRPr sz="2400"/>
            </a:lvl2pPr>
            <a:lvl3pPr marL="942951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-"/>
              <a:defRPr sz="2400"/>
            </a:lvl3pPr>
            <a:lvl4pPr marL="1285843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400"/>
            </a:lvl4pPr>
            <a:lvl5pPr marL="1628734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400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6867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8077199" y="5"/>
            <a:ext cx="4114800" cy="3154363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7"/>
          </p:nvPr>
        </p:nvSpPr>
        <p:spPr>
          <a:xfrm>
            <a:off x="8077200" y="3154369"/>
            <a:ext cx="4114800" cy="3154363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219200" y="5"/>
            <a:ext cx="10134600" cy="954505"/>
          </a:xfrm>
        </p:spPr>
        <p:txBody>
          <a:bodyPr anchor="b">
            <a:noAutofit/>
          </a:bodyPr>
          <a:lstStyle>
            <a:lvl1pPr>
              <a:defRPr sz="3200" b="1">
                <a:solidFill>
                  <a:srgbClr val="009DE9"/>
                </a:solidFill>
              </a:defRPr>
            </a:lvl1pPr>
          </a:lstStyle>
          <a:p>
            <a:r>
              <a:rPr lang="en-CA" dirty="0"/>
              <a:t>Header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5" y="1411714"/>
            <a:ext cx="6272463" cy="4530129"/>
          </a:xfrm>
        </p:spPr>
        <p:txBody>
          <a:bodyPr>
            <a:noAutofit/>
          </a:bodyPr>
          <a:lstStyle>
            <a:lvl1pPr marL="257168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400"/>
            </a:lvl1pPr>
            <a:lvl2pPr marL="600060" indent="-257168">
              <a:lnSpc>
                <a:spcPts val="2800"/>
              </a:lnSpc>
              <a:spcAft>
                <a:spcPts val="0"/>
              </a:spcAft>
              <a:buFont typeface="Courier New" panose="02070309020205020404" pitchFamily="49" charset="0"/>
              <a:buChar char="o"/>
              <a:defRPr sz="2400"/>
            </a:lvl2pPr>
            <a:lvl3pPr marL="942951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-"/>
              <a:defRPr sz="2400"/>
            </a:lvl3pPr>
            <a:lvl4pPr marL="1285843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400"/>
            </a:lvl4pPr>
            <a:lvl5pPr marL="1628734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400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5176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646237" y="0"/>
            <a:ext cx="9707563" cy="711200"/>
          </a:xfrm>
        </p:spPr>
        <p:txBody>
          <a:bodyPr anchor="b" anchorCtr="0">
            <a:noAutofit/>
          </a:bodyPr>
          <a:lstStyle>
            <a:lvl1pPr marL="0" indent="0">
              <a:buFontTx/>
              <a:buNone/>
              <a:defRPr sz="2800" b="1" baseline="0">
                <a:solidFill>
                  <a:srgbClr val="009DE9"/>
                </a:solidFill>
              </a:defRPr>
            </a:lvl1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1645747" y="807461"/>
            <a:ext cx="9708063" cy="806193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4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DESCRIPTIVE LINE OF COPY</a:t>
            </a:r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0" y="1828800"/>
            <a:ext cx="4059936" cy="41148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7"/>
          </p:nvPr>
        </p:nvSpPr>
        <p:spPr>
          <a:xfrm>
            <a:off x="4059936" y="1828800"/>
            <a:ext cx="4059936" cy="41148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8"/>
          </p:nvPr>
        </p:nvSpPr>
        <p:spPr>
          <a:xfrm>
            <a:off x="8119872" y="1828800"/>
            <a:ext cx="4072128" cy="41148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7161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45737" y="0"/>
            <a:ext cx="9708064" cy="711200"/>
          </a:xfrm>
        </p:spPr>
        <p:txBody>
          <a:bodyPr anchor="b">
            <a:noAutofit/>
          </a:bodyPr>
          <a:lstStyle>
            <a:lvl1pPr>
              <a:defRPr sz="2800" b="1">
                <a:solidFill>
                  <a:srgbClr val="009DE9"/>
                </a:solidFill>
              </a:defRPr>
            </a:lvl1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645736" y="807461"/>
            <a:ext cx="9708064" cy="80619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 dirty="0"/>
              <a:t>DESCRIPTIVE LINE OF TEXT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0" y="1828800"/>
            <a:ext cx="12192000" cy="41148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9600708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Ful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12192000" cy="630936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45737" y="0"/>
            <a:ext cx="9708064" cy="711200"/>
          </a:xfrm>
        </p:spPr>
        <p:txBody>
          <a:bodyPr anchor="b">
            <a:noAutofit/>
          </a:bodyPr>
          <a:lstStyle>
            <a:lvl1pPr>
              <a:defRPr sz="2800" b="1">
                <a:solidFill>
                  <a:srgbClr val="009DE9"/>
                </a:solidFill>
              </a:defRPr>
            </a:lvl1pPr>
          </a:lstStyle>
          <a:p>
            <a:r>
              <a:rPr lang="en-US" dirty="0"/>
              <a:t>HEADER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645736" y="807461"/>
            <a:ext cx="9708064" cy="80619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 dirty="0"/>
              <a:t>DESCRIPTIVE LINE OF TEXT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61141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98078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5"/>
          <p:cNvGrpSpPr>
            <a:grpSpLocks noChangeAspect="1"/>
          </p:cNvGrpSpPr>
          <p:nvPr userDrawn="1"/>
        </p:nvGrpSpPr>
        <p:grpSpPr bwMode="auto">
          <a:xfrm>
            <a:off x="1384301" y="4976813"/>
            <a:ext cx="2200275" cy="538162"/>
            <a:chOff x="654" y="3135"/>
            <a:chExt cx="1386" cy="339"/>
          </a:xfrm>
        </p:grpSpPr>
        <p:sp>
          <p:nvSpPr>
            <p:cNvPr id="40" name="AutoShape 34"/>
            <p:cNvSpPr>
              <a:spLocks noChangeAspect="1" noChangeArrowheads="1" noTextEdit="1"/>
            </p:cNvSpPr>
            <p:nvPr userDrawn="1"/>
          </p:nvSpPr>
          <p:spPr bwMode="auto">
            <a:xfrm>
              <a:off x="654" y="3135"/>
              <a:ext cx="1386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6"/>
            <p:cNvSpPr>
              <a:spLocks noEditPoints="1"/>
            </p:cNvSpPr>
            <p:nvPr userDrawn="1"/>
          </p:nvSpPr>
          <p:spPr bwMode="auto">
            <a:xfrm>
              <a:off x="654" y="3135"/>
              <a:ext cx="289" cy="339"/>
            </a:xfrm>
            <a:custGeom>
              <a:avLst/>
              <a:gdLst>
                <a:gd name="T0" fmla="*/ 0 w 156"/>
                <a:gd name="T1" fmla="*/ 0 h 182"/>
                <a:gd name="T2" fmla="*/ 81 w 156"/>
                <a:gd name="T3" fmla="*/ 180 h 182"/>
                <a:gd name="T4" fmla="*/ 25 w 156"/>
                <a:gd name="T5" fmla="*/ 122 h 182"/>
                <a:gd name="T6" fmla="*/ 131 w 156"/>
                <a:gd name="T7" fmla="*/ 122 h 182"/>
                <a:gd name="T8" fmla="*/ 8 w 156"/>
                <a:gd name="T9" fmla="*/ 22 h 182"/>
                <a:gd name="T10" fmla="*/ 128 w 156"/>
                <a:gd name="T11" fmla="*/ 81 h 182"/>
                <a:gd name="T12" fmla="*/ 102 w 156"/>
                <a:gd name="T13" fmla="*/ 90 h 182"/>
                <a:gd name="T14" fmla="*/ 118 w 156"/>
                <a:gd name="T15" fmla="*/ 96 h 182"/>
                <a:gd name="T16" fmla="*/ 96 w 156"/>
                <a:gd name="T17" fmla="*/ 98 h 182"/>
                <a:gd name="T18" fmla="*/ 109 w 156"/>
                <a:gd name="T19" fmla="*/ 108 h 182"/>
                <a:gd name="T20" fmla="*/ 92 w 156"/>
                <a:gd name="T21" fmla="*/ 113 h 182"/>
                <a:gd name="T22" fmla="*/ 93 w 156"/>
                <a:gd name="T23" fmla="*/ 123 h 182"/>
                <a:gd name="T24" fmla="*/ 83 w 156"/>
                <a:gd name="T25" fmla="*/ 127 h 182"/>
                <a:gd name="T26" fmla="*/ 97 w 156"/>
                <a:gd name="T27" fmla="*/ 137 h 182"/>
                <a:gd name="T28" fmla="*/ 82 w 156"/>
                <a:gd name="T29" fmla="*/ 149 h 182"/>
                <a:gd name="T30" fmla="*/ 76 w 156"/>
                <a:gd name="T31" fmla="*/ 140 h 182"/>
                <a:gd name="T32" fmla="*/ 59 w 156"/>
                <a:gd name="T33" fmla="*/ 137 h 182"/>
                <a:gd name="T34" fmla="*/ 64 w 156"/>
                <a:gd name="T35" fmla="*/ 132 h 182"/>
                <a:gd name="T36" fmla="*/ 73 w 156"/>
                <a:gd name="T37" fmla="*/ 103 h 182"/>
                <a:gd name="T38" fmla="*/ 66 w 156"/>
                <a:gd name="T39" fmla="*/ 101 h 182"/>
                <a:gd name="T40" fmla="*/ 49 w 156"/>
                <a:gd name="T41" fmla="*/ 105 h 182"/>
                <a:gd name="T42" fmla="*/ 59 w 156"/>
                <a:gd name="T43" fmla="*/ 98 h 182"/>
                <a:gd name="T44" fmla="*/ 37 w 156"/>
                <a:gd name="T45" fmla="*/ 96 h 182"/>
                <a:gd name="T46" fmla="*/ 54 w 156"/>
                <a:gd name="T47" fmla="*/ 90 h 182"/>
                <a:gd name="T48" fmla="*/ 28 w 156"/>
                <a:gd name="T49" fmla="*/ 81 h 182"/>
                <a:gd name="T50" fmla="*/ 32 w 156"/>
                <a:gd name="T51" fmla="*/ 76 h 182"/>
                <a:gd name="T52" fmla="*/ 47 w 156"/>
                <a:gd name="T53" fmla="*/ 65 h 182"/>
                <a:gd name="T54" fmla="*/ 22 w 156"/>
                <a:gd name="T55" fmla="*/ 51 h 182"/>
                <a:gd name="T56" fmla="*/ 26 w 156"/>
                <a:gd name="T57" fmla="*/ 47 h 182"/>
                <a:gd name="T58" fmla="*/ 42 w 156"/>
                <a:gd name="T59" fmla="*/ 37 h 182"/>
                <a:gd name="T60" fmla="*/ 18 w 156"/>
                <a:gd name="T61" fmla="*/ 18 h 182"/>
                <a:gd name="T62" fmla="*/ 54 w 156"/>
                <a:gd name="T63" fmla="*/ 42 h 182"/>
                <a:gd name="T64" fmla="*/ 73 w 156"/>
                <a:gd name="T65" fmla="*/ 62 h 182"/>
                <a:gd name="T66" fmla="*/ 84 w 156"/>
                <a:gd name="T67" fmla="*/ 62 h 182"/>
                <a:gd name="T68" fmla="*/ 99 w 156"/>
                <a:gd name="T69" fmla="*/ 28 h 182"/>
                <a:gd name="T70" fmla="*/ 139 w 156"/>
                <a:gd name="T71" fmla="*/ 18 h 182"/>
                <a:gd name="T72" fmla="*/ 125 w 156"/>
                <a:gd name="T73" fmla="*/ 40 h 182"/>
                <a:gd name="T74" fmla="*/ 111 w 156"/>
                <a:gd name="T75" fmla="*/ 51 h 182"/>
                <a:gd name="T76" fmla="*/ 134 w 156"/>
                <a:gd name="T77" fmla="*/ 51 h 182"/>
                <a:gd name="T78" fmla="*/ 120 w 156"/>
                <a:gd name="T79" fmla="*/ 69 h 182"/>
                <a:gd name="T80" fmla="*/ 105 w 156"/>
                <a:gd name="T81" fmla="*/ 79 h 182"/>
                <a:gd name="T82" fmla="*/ 78 w 156"/>
                <a:gd name="T83" fmla="*/ 64 h 182"/>
                <a:gd name="T84" fmla="*/ 66 w 156"/>
                <a:gd name="T85" fmla="*/ 56 h 182"/>
                <a:gd name="T86" fmla="*/ 66 w 156"/>
                <a:gd name="T87" fmla="*/ 38 h 182"/>
                <a:gd name="T88" fmla="*/ 59 w 156"/>
                <a:gd name="T89" fmla="*/ 36 h 182"/>
                <a:gd name="T90" fmla="*/ 75 w 156"/>
                <a:gd name="T91" fmla="*/ 28 h 182"/>
                <a:gd name="T92" fmla="*/ 94 w 156"/>
                <a:gd name="T93" fmla="*/ 28 h 182"/>
                <a:gd name="T94" fmla="*/ 92 w 156"/>
                <a:gd name="T95" fmla="*/ 44 h 182"/>
                <a:gd name="T96" fmla="*/ 89 w 156"/>
                <a:gd name="T97" fmla="*/ 56 h 182"/>
                <a:gd name="T98" fmla="*/ 73 w 156"/>
                <a:gd name="T99" fmla="*/ 31 h 182"/>
                <a:gd name="T100" fmla="*/ 73 w 156"/>
                <a:gd name="T101" fmla="*/ 3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6" h="182">
                  <a:moveTo>
                    <a:pt x="75" y="180"/>
                  </a:moveTo>
                  <a:cubicBezTo>
                    <a:pt x="50" y="167"/>
                    <a:pt x="32" y="151"/>
                    <a:pt x="18" y="126"/>
                  </a:cubicBezTo>
                  <a:cubicBezTo>
                    <a:pt x="5" y="101"/>
                    <a:pt x="0" y="72"/>
                    <a:pt x="0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4"/>
                    <a:pt x="156" y="14"/>
                    <a:pt x="156" y="14"/>
                  </a:cubicBezTo>
                  <a:cubicBezTo>
                    <a:pt x="156" y="72"/>
                    <a:pt x="151" y="101"/>
                    <a:pt x="138" y="126"/>
                  </a:cubicBezTo>
                  <a:cubicBezTo>
                    <a:pt x="124" y="151"/>
                    <a:pt x="105" y="167"/>
                    <a:pt x="81" y="180"/>
                  </a:cubicBezTo>
                  <a:cubicBezTo>
                    <a:pt x="78" y="182"/>
                    <a:pt x="78" y="182"/>
                    <a:pt x="78" y="182"/>
                  </a:cubicBezTo>
                  <a:lnTo>
                    <a:pt x="75" y="180"/>
                  </a:lnTo>
                  <a:close/>
                  <a:moveTo>
                    <a:pt x="8" y="22"/>
                  </a:moveTo>
                  <a:cubicBezTo>
                    <a:pt x="8" y="77"/>
                    <a:pt x="15" y="102"/>
                    <a:pt x="25" y="122"/>
                  </a:cubicBezTo>
                  <a:cubicBezTo>
                    <a:pt x="36" y="144"/>
                    <a:pt x="50" y="156"/>
                    <a:pt x="76" y="172"/>
                  </a:cubicBezTo>
                  <a:cubicBezTo>
                    <a:pt x="78" y="174"/>
                    <a:pt x="78" y="174"/>
                    <a:pt x="78" y="174"/>
                  </a:cubicBezTo>
                  <a:cubicBezTo>
                    <a:pt x="80" y="172"/>
                    <a:pt x="80" y="172"/>
                    <a:pt x="80" y="172"/>
                  </a:cubicBezTo>
                  <a:cubicBezTo>
                    <a:pt x="106" y="156"/>
                    <a:pt x="120" y="144"/>
                    <a:pt x="131" y="122"/>
                  </a:cubicBezTo>
                  <a:cubicBezTo>
                    <a:pt x="141" y="102"/>
                    <a:pt x="148" y="77"/>
                    <a:pt x="148" y="22"/>
                  </a:cubicBezTo>
                  <a:cubicBezTo>
                    <a:pt x="148" y="7"/>
                    <a:pt x="148" y="7"/>
                    <a:pt x="148" y="7"/>
                  </a:cubicBezTo>
                  <a:cubicBezTo>
                    <a:pt x="8" y="7"/>
                    <a:pt x="8" y="7"/>
                    <a:pt x="8" y="7"/>
                  </a:cubicBezTo>
                  <a:lnTo>
                    <a:pt x="8" y="22"/>
                  </a:lnTo>
                  <a:close/>
                  <a:moveTo>
                    <a:pt x="105" y="79"/>
                  </a:moveTo>
                  <a:cubicBezTo>
                    <a:pt x="107" y="81"/>
                    <a:pt x="111" y="83"/>
                    <a:pt x="116" y="83"/>
                  </a:cubicBezTo>
                  <a:cubicBezTo>
                    <a:pt x="122" y="83"/>
                    <a:pt x="128" y="81"/>
                    <a:pt x="128" y="81"/>
                  </a:cubicBezTo>
                  <a:cubicBezTo>
                    <a:pt x="128" y="81"/>
                    <a:pt x="128" y="81"/>
                    <a:pt x="128" y="81"/>
                  </a:cubicBezTo>
                  <a:cubicBezTo>
                    <a:pt x="128" y="85"/>
                    <a:pt x="123" y="88"/>
                    <a:pt x="120" y="90"/>
                  </a:cubicBezTo>
                  <a:cubicBezTo>
                    <a:pt x="117" y="91"/>
                    <a:pt x="114" y="91"/>
                    <a:pt x="111" y="91"/>
                  </a:cubicBezTo>
                  <a:cubicBezTo>
                    <a:pt x="108" y="91"/>
                    <a:pt x="103" y="90"/>
                    <a:pt x="102" y="90"/>
                  </a:cubicBezTo>
                  <a:cubicBezTo>
                    <a:pt x="102" y="90"/>
                    <a:pt x="102" y="90"/>
                    <a:pt x="102" y="90"/>
                  </a:cubicBezTo>
                  <a:cubicBezTo>
                    <a:pt x="103" y="93"/>
                    <a:pt x="107" y="94"/>
                    <a:pt x="109" y="95"/>
                  </a:cubicBezTo>
                  <a:cubicBezTo>
                    <a:pt x="112" y="96"/>
                    <a:pt x="114" y="96"/>
                    <a:pt x="115" y="96"/>
                  </a:cubicBezTo>
                  <a:cubicBezTo>
                    <a:pt x="116" y="96"/>
                    <a:pt x="118" y="96"/>
                    <a:pt x="118" y="96"/>
                  </a:cubicBezTo>
                  <a:cubicBezTo>
                    <a:pt x="118" y="96"/>
                    <a:pt x="118" y="96"/>
                    <a:pt x="118" y="96"/>
                  </a:cubicBezTo>
                  <a:cubicBezTo>
                    <a:pt x="118" y="96"/>
                    <a:pt x="117" y="98"/>
                    <a:pt x="114" y="100"/>
                  </a:cubicBezTo>
                  <a:cubicBezTo>
                    <a:pt x="111" y="101"/>
                    <a:pt x="108" y="102"/>
                    <a:pt x="106" y="102"/>
                  </a:cubicBezTo>
                  <a:cubicBezTo>
                    <a:pt x="102" y="102"/>
                    <a:pt x="99" y="101"/>
                    <a:pt x="96" y="98"/>
                  </a:cubicBezTo>
                  <a:cubicBezTo>
                    <a:pt x="96" y="98"/>
                    <a:pt x="96" y="98"/>
                    <a:pt x="96" y="98"/>
                  </a:cubicBezTo>
                  <a:cubicBezTo>
                    <a:pt x="96" y="101"/>
                    <a:pt x="100" y="107"/>
                    <a:pt x="104" y="107"/>
                  </a:cubicBezTo>
                  <a:cubicBezTo>
                    <a:pt x="105" y="107"/>
                    <a:pt x="107" y="107"/>
                    <a:pt x="107" y="105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107" y="105"/>
                    <a:pt x="109" y="106"/>
                    <a:pt x="109" y="108"/>
                  </a:cubicBezTo>
                  <a:cubicBezTo>
                    <a:pt x="109" y="110"/>
                    <a:pt x="107" y="113"/>
                    <a:pt x="103" y="113"/>
                  </a:cubicBezTo>
                  <a:cubicBezTo>
                    <a:pt x="95" y="113"/>
                    <a:pt x="91" y="105"/>
                    <a:pt x="90" y="101"/>
                  </a:cubicBezTo>
                  <a:cubicBezTo>
                    <a:pt x="89" y="101"/>
                    <a:pt x="89" y="101"/>
                    <a:pt x="89" y="101"/>
                  </a:cubicBezTo>
                  <a:cubicBezTo>
                    <a:pt x="89" y="108"/>
                    <a:pt x="92" y="113"/>
                    <a:pt x="92" y="113"/>
                  </a:cubicBezTo>
                  <a:cubicBezTo>
                    <a:pt x="92" y="114"/>
                    <a:pt x="92" y="114"/>
                    <a:pt x="92" y="114"/>
                  </a:cubicBezTo>
                  <a:cubicBezTo>
                    <a:pt x="88" y="112"/>
                    <a:pt x="84" y="108"/>
                    <a:pt x="83" y="103"/>
                  </a:cubicBezTo>
                  <a:cubicBezTo>
                    <a:pt x="83" y="103"/>
                    <a:pt x="83" y="103"/>
                    <a:pt x="83" y="103"/>
                  </a:cubicBezTo>
                  <a:cubicBezTo>
                    <a:pt x="83" y="118"/>
                    <a:pt x="87" y="123"/>
                    <a:pt x="93" y="123"/>
                  </a:cubicBezTo>
                  <a:cubicBezTo>
                    <a:pt x="98" y="123"/>
                    <a:pt x="100" y="120"/>
                    <a:pt x="100" y="120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100" y="129"/>
                    <a:pt x="96" y="132"/>
                    <a:pt x="92" y="132"/>
                  </a:cubicBezTo>
                  <a:cubicBezTo>
                    <a:pt x="88" y="132"/>
                    <a:pt x="85" y="130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32"/>
                    <a:pt x="85" y="138"/>
                    <a:pt x="92" y="138"/>
                  </a:cubicBezTo>
                  <a:cubicBezTo>
                    <a:pt x="95" y="138"/>
                    <a:pt x="96" y="137"/>
                    <a:pt x="96" y="137"/>
                  </a:cubicBezTo>
                  <a:cubicBezTo>
                    <a:pt x="97" y="137"/>
                    <a:pt x="97" y="137"/>
                    <a:pt x="97" y="137"/>
                  </a:cubicBezTo>
                  <a:cubicBezTo>
                    <a:pt x="97" y="142"/>
                    <a:pt x="94" y="146"/>
                    <a:pt x="89" y="146"/>
                  </a:cubicBezTo>
                  <a:cubicBezTo>
                    <a:pt x="85" y="146"/>
                    <a:pt x="82" y="142"/>
                    <a:pt x="81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82" y="145"/>
                    <a:pt x="82" y="149"/>
                  </a:cubicBezTo>
                  <a:cubicBezTo>
                    <a:pt x="82" y="153"/>
                    <a:pt x="80" y="157"/>
                    <a:pt x="78" y="159"/>
                  </a:cubicBezTo>
                  <a:cubicBezTo>
                    <a:pt x="78" y="159"/>
                    <a:pt x="78" y="159"/>
                    <a:pt x="78" y="159"/>
                  </a:cubicBezTo>
                  <a:cubicBezTo>
                    <a:pt x="76" y="157"/>
                    <a:pt x="74" y="153"/>
                    <a:pt x="74" y="149"/>
                  </a:cubicBezTo>
                  <a:cubicBezTo>
                    <a:pt x="74" y="145"/>
                    <a:pt x="76" y="140"/>
                    <a:pt x="76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2"/>
                    <a:pt x="71" y="146"/>
                    <a:pt x="67" y="146"/>
                  </a:cubicBezTo>
                  <a:cubicBezTo>
                    <a:pt x="62" y="146"/>
                    <a:pt x="59" y="142"/>
                    <a:pt x="59" y="137"/>
                  </a:cubicBezTo>
                  <a:cubicBezTo>
                    <a:pt x="59" y="137"/>
                    <a:pt x="59" y="137"/>
                    <a:pt x="59" y="137"/>
                  </a:cubicBezTo>
                  <a:cubicBezTo>
                    <a:pt x="59" y="137"/>
                    <a:pt x="61" y="138"/>
                    <a:pt x="64" y="138"/>
                  </a:cubicBezTo>
                  <a:cubicBezTo>
                    <a:pt x="71" y="138"/>
                    <a:pt x="73" y="132"/>
                    <a:pt x="73" y="127"/>
                  </a:cubicBezTo>
                  <a:cubicBezTo>
                    <a:pt x="73" y="127"/>
                    <a:pt x="73" y="127"/>
                    <a:pt x="73" y="127"/>
                  </a:cubicBezTo>
                  <a:cubicBezTo>
                    <a:pt x="71" y="130"/>
                    <a:pt x="68" y="132"/>
                    <a:pt x="64" y="132"/>
                  </a:cubicBezTo>
                  <a:cubicBezTo>
                    <a:pt x="60" y="132"/>
                    <a:pt x="55" y="129"/>
                    <a:pt x="55" y="120"/>
                  </a:cubicBezTo>
                  <a:cubicBezTo>
                    <a:pt x="56" y="120"/>
                    <a:pt x="56" y="120"/>
                    <a:pt x="56" y="120"/>
                  </a:cubicBezTo>
                  <a:cubicBezTo>
                    <a:pt x="56" y="120"/>
                    <a:pt x="58" y="123"/>
                    <a:pt x="63" y="123"/>
                  </a:cubicBezTo>
                  <a:cubicBezTo>
                    <a:pt x="69" y="123"/>
                    <a:pt x="73" y="118"/>
                    <a:pt x="73" y="103"/>
                  </a:cubicBezTo>
                  <a:cubicBezTo>
                    <a:pt x="73" y="103"/>
                    <a:pt x="73" y="103"/>
                    <a:pt x="73" y="103"/>
                  </a:cubicBezTo>
                  <a:cubicBezTo>
                    <a:pt x="72" y="108"/>
                    <a:pt x="68" y="112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4" y="113"/>
                    <a:pt x="66" y="108"/>
                    <a:pt x="66" y="101"/>
                  </a:cubicBezTo>
                  <a:cubicBezTo>
                    <a:pt x="66" y="101"/>
                    <a:pt x="66" y="101"/>
                    <a:pt x="66" y="101"/>
                  </a:cubicBezTo>
                  <a:cubicBezTo>
                    <a:pt x="65" y="105"/>
                    <a:pt x="61" y="113"/>
                    <a:pt x="53" y="113"/>
                  </a:cubicBezTo>
                  <a:cubicBezTo>
                    <a:pt x="49" y="113"/>
                    <a:pt x="47" y="110"/>
                    <a:pt x="47" y="108"/>
                  </a:cubicBezTo>
                  <a:cubicBezTo>
                    <a:pt x="47" y="106"/>
                    <a:pt x="49" y="105"/>
                    <a:pt x="49" y="105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9" y="107"/>
                    <a:pt x="50" y="107"/>
                    <a:pt x="52" y="107"/>
                  </a:cubicBezTo>
                  <a:cubicBezTo>
                    <a:pt x="56" y="107"/>
                    <a:pt x="59" y="101"/>
                    <a:pt x="60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57" y="101"/>
                    <a:pt x="54" y="102"/>
                    <a:pt x="50" y="102"/>
                  </a:cubicBezTo>
                  <a:cubicBezTo>
                    <a:pt x="48" y="102"/>
                    <a:pt x="45" y="101"/>
                    <a:pt x="42" y="100"/>
                  </a:cubicBezTo>
                  <a:cubicBezTo>
                    <a:pt x="39" y="98"/>
                    <a:pt x="37" y="96"/>
                    <a:pt x="37" y="96"/>
                  </a:cubicBezTo>
                  <a:cubicBezTo>
                    <a:pt x="37" y="96"/>
                    <a:pt x="37" y="96"/>
                    <a:pt x="37" y="96"/>
                  </a:cubicBezTo>
                  <a:cubicBezTo>
                    <a:pt x="37" y="96"/>
                    <a:pt x="40" y="96"/>
                    <a:pt x="41" y="96"/>
                  </a:cubicBezTo>
                  <a:cubicBezTo>
                    <a:pt x="42" y="96"/>
                    <a:pt x="44" y="96"/>
                    <a:pt x="47" y="95"/>
                  </a:cubicBezTo>
                  <a:cubicBezTo>
                    <a:pt x="49" y="94"/>
                    <a:pt x="52" y="93"/>
                    <a:pt x="54" y="90"/>
                  </a:cubicBezTo>
                  <a:cubicBezTo>
                    <a:pt x="54" y="90"/>
                    <a:pt x="54" y="90"/>
                    <a:pt x="54" y="90"/>
                  </a:cubicBezTo>
                  <a:cubicBezTo>
                    <a:pt x="52" y="90"/>
                    <a:pt x="48" y="91"/>
                    <a:pt x="45" y="91"/>
                  </a:cubicBezTo>
                  <a:cubicBezTo>
                    <a:pt x="42" y="91"/>
                    <a:pt x="39" y="91"/>
                    <a:pt x="36" y="90"/>
                  </a:cubicBezTo>
                  <a:cubicBezTo>
                    <a:pt x="33" y="88"/>
                    <a:pt x="28" y="85"/>
                    <a:pt x="28" y="81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81"/>
                    <a:pt x="34" y="83"/>
                    <a:pt x="39" y="83"/>
                  </a:cubicBezTo>
                  <a:cubicBezTo>
                    <a:pt x="45" y="83"/>
                    <a:pt x="49" y="81"/>
                    <a:pt x="51" y="79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41" y="79"/>
                    <a:pt x="35" y="77"/>
                    <a:pt x="32" y="76"/>
                  </a:cubicBezTo>
                  <a:cubicBezTo>
                    <a:pt x="28" y="75"/>
                    <a:pt x="24" y="72"/>
                    <a:pt x="24" y="66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4" y="66"/>
                    <a:pt x="28" y="69"/>
                    <a:pt x="36" y="69"/>
                  </a:cubicBezTo>
                  <a:cubicBezTo>
                    <a:pt x="42" y="69"/>
                    <a:pt x="45" y="67"/>
                    <a:pt x="47" y="65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39" y="65"/>
                    <a:pt x="33" y="64"/>
                    <a:pt x="29" y="62"/>
                  </a:cubicBezTo>
                  <a:cubicBezTo>
                    <a:pt x="25" y="60"/>
                    <a:pt x="22" y="56"/>
                    <a:pt x="22" y="51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1"/>
                    <a:pt x="26" y="54"/>
                    <a:pt x="34" y="54"/>
                  </a:cubicBezTo>
                  <a:cubicBezTo>
                    <a:pt x="39" y="54"/>
                    <a:pt x="43" y="53"/>
                    <a:pt x="44" y="51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36" y="51"/>
                    <a:pt x="30" y="50"/>
                    <a:pt x="26" y="47"/>
                  </a:cubicBezTo>
                  <a:cubicBezTo>
                    <a:pt x="22" y="45"/>
                    <a:pt x="19" y="42"/>
                    <a:pt x="19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7"/>
                    <a:pt x="24" y="40"/>
                    <a:pt x="31" y="40"/>
                  </a:cubicBezTo>
                  <a:cubicBezTo>
                    <a:pt x="37" y="40"/>
                    <a:pt x="41" y="38"/>
                    <a:pt x="42" y="37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34" y="36"/>
                    <a:pt x="28" y="35"/>
                    <a:pt x="24" y="33"/>
                  </a:cubicBezTo>
                  <a:cubicBezTo>
                    <a:pt x="20" y="31"/>
                    <a:pt x="17" y="28"/>
                    <a:pt x="17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25" y="24"/>
                    <a:pt x="31" y="25"/>
                    <a:pt x="37" y="25"/>
                  </a:cubicBezTo>
                  <a:cubicBezTo>
                    <a:pt x="45" y="25"/>
                    <a:pt x="50" y="24"/>
                    <a:pt x="53" y="24"/>
                  </a:cubicBezTo>
                  <a:cubicBezTo>
                    <a:pt x="55" y="24"/>
                    <a:pt x="57" y="25"/>
                    <a:pt x="57" y="28"/>
                  </a:cubicBezTo>
                  <a:cubicBezTo>
                    <a:pt x="57" y="31"/>
                    <a:pt x="54" y="35"/>
                    <a:pt x="54" y="42"/>
                  </a:cubicBezTo>
                  <a:cubicBezTo>
                    <a:pt x="54" y="53"/>
                    <a:pt x="59" y="59"/>
                    <a:pt x="65" y="59"/>
                  </a:cubicBezTo>
                  <a:cubicBezTo>
                    <a:pt x="65" y="59"/>
                    <a:pt x="66" y="62"/>
                    <a:pt x="70" y="62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4" y="67"/>
                    <a:pt x="78" y="69"/>
                    <a:pt x="78" y="69"/>
                  </a:cubicBezTo>
                  <a:cubicBezTo>
                    <a:pt x="78" y="69"/>
                    <a:pt x="78" y="69"/>
                    <a:pt x="78" y="69"/>
                  </a:cubicBezTo>
                  <a:cubicBezTo>
                    <a:pt x="78" y="69"/>
                    <a:pt x="82" y="67"/>
                    <a:pt x="83" y="62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2"/>
                    <a:pt x="84" y="62"/>
                    <a:pt x="86" y="62"/>
                  </a:cubicBezTo>
                  <a:cubicBezTo>
                    <a:pt x="90" y="62"/>
                    <a:pt x="91" y="59"/>
                    <a:pt x="91" y="59"/>
                  </a:cubicBezTo>
                  <a:cubicBezTo>
                    <a:pt x="97" y="59"/>
                    <a:pt x="102" y="53"/>
                    <a:pt x="102" y="42"/>
                  </a:cubicBezTo>
                  <a:cubicBezTo>
                    <a:pt x="102" y="35"/>
                    <a:pt x="99" y="31"/>
                    <a:pt x="99" y="28"/>
                  </a:cubicBezTo>
                  <a:cubicBezTo>
                    <a:pt x="99" y="25"/>
                    <a:pt x="101" y="24"/>
                    <a:pt x="103" y="24"/>
                  </a:cubicBezTo>
                  <a:cubicBezTo>
                    <a:pt x="105" y="24"/>
                    <a:pt x="111" y="25"/>
                    <a:pt x="119" y="25"/>
                  </a:cubicBezTo>
                  <a:cubicBezTo>
                    <a:pt x="125" y="25"/>
                    <a:pt x="131" y="24"/>
                    <a:pt x="138" y="18"/>
                  </a:cubicBezTo>
                  <a:cubicBezTo>
                    <a:pt x="139" y="18"/>
                    <a:pt x="139" y="18"/>
                    <a:pt x="139" y="18"/>
                  </a:cubicBezTo>
                  <a:cubicBezTo>
                    <a:pt x="139" y="28"/>
                    <a:pt x="136" y="31"/>
                    <a:pt x="132" y="33"/>
                  </a:cubicBezTo>
                  <a:cubicBezTo>
                    <a:pt x="128" y="35"/>
                    <a:pt x="122" y="36"/>
                    <a:pt x="114" y="36"/>
                  </a:cubicBezTo>
                  <a:cubicBezTo>
                    <a:pt x="114" y="37"/>
                    <a:pt x="114" y="37"/>
                    <a:pt x="114" y="37"/>
                  </a:cubicBezTo>
                  <a:cubicBezTo>
                    <a:pt x="115" y="38"/>
                    <a:pt x="119" y="40"/>
                    <a:pt x="125" y="40"/>
                  </a:cubicBezTo>
                  <a:cubicBezTo>
                    <a:pt x="132" y="40"/>
                    <a:pt x="136" y="37"/>
                    <a:pt x="136" y="37"/>
                  </a:cubicBezTo>
                  <a:cubicBezTo>
                    <a:pt x="136" y="37"/>
                    <a:pt x="136" y="37"/>
                    <a:pt x="136" y="37"/>
                  </a:cubicBezTo>
                  <a:cubicBezTo>
                    <a:pt x="136" y="42"/>
                    <a:pt x="133" y="45"/>
                    <a:pt x="129" y="47"/>
                  </a:cubicBezTo>
                  <a:cubicBezTo>
                    <a:pt x="125" y="50"/>
                    <a:pt x="120" y="51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53"/>
                    <a:pt x="116" y="54"/>
                    <a:pt x="122" y="54"/>
                  </a:cubicBezTo>
                  <a:cubicBezTo>
                    <a:pt x="130" y="54"/>
                    <a:pt x="134" y="51"/>
                    <a:pt x="134" y="51"/>
                  </a:cubicBezTo>
                  <a:cubicBezTo>
                    <a:pt x="134" y="51"/>
                    <a:pt x="134" y="51"/>
                    <a:pt x="134" y="51"/>
                  </a:cubicBezTo>
                  <a:cubicBezTo>
                    <a:pt x="134" y="56"/>
                    <a:pt x="131" y="60"/>
                    <a:pt x="127" y="62"/>
                  </a:cubicBezTo>
                  <a:cubicBezTo>
                    <a:pt x="123" y="64"/>
                    <a:pt x="117" y="65"/>
                    <a:pt x="109" y="65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11" y="67"/>
                    <a:pt x="114" y="69"/>
                    <a:pt x="120" y="69"/>
                  </a:cubicBezTo>
                  <a:cubicBezTo>
                    <a:pt x="128" y="69"/>
                    <a:pt x="132" y="66"/>
                    <a:pt x="132" y="66"/>
                  </a:cubicBezTo>
                  <a:cubicBezTo>
                    <a:pt x="132" y="66"/>
                    <a:pt x="132" y="66"/>
                    <a:pt x="132" y="66"/>
                  </a:cubicBezTo>
                  <a:cubicBezTo>
                    <a:pt x="132" y="72"/>
                    <a:pt x="128" y="75"/>
                    <a:pt x="124" y="76"/>
                  </a:cubicBezTo>
                  <a:cubicBezTo>
                    <a:pt x="121" y="77"/>
                    <a:pt x="115" y="79"/>
                    <a:pt x="105" y="79"/>
                  </a:cubicBezTo>
                  <a:close/>
                  <a:moveTo>
                    <a:pt x="82" y="55"/>
                  </a:moveTo>
                  <a:cubicBezTo>
                    <a:pt x="81" y="55"/>
                    <a:pt x="81" y="55"/>
                    <a:pt x="81" y="55"/>
                  </a:cubicBezTo>
                  <a:cubicBezTo>
                    <a:pt x="81" y="61"/>
                    <a:pt x="78" y="64"/>
                    <a:pt x="78" y="64"/>
                  </a:cubicBezTo>
                  <a:cubicBezTo>
                    <a:pt x="78" y="64"/>
                    <a:pt x="78" y="64"/>
                    <a:pt x="78" y="64"/>
                  </a:cubicBezTo>
                  <a:cubicBezTo>
                    <a:pt x="78" y="64"/>
                    <a:pt x="74" y="61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3" y="57"/>
                    <a:pt x="72" y="58"/>
                    <a:pt x="70" y="58"/>
                  </a:cubicBezTo>
                  <a:cubicBezTo>
                    <a:pt x="67" y="58"/>
                    <a:pt x="66" y="56"/>
                    <a:pt x="66" y="56"/>
                  </a:cubicBezTo>
                  <a:cubicBezTo>
                    <a:pt x="68" y="52"/>
                    <a:pt x="69" y="50"/>
                    <a:pt x="69" y="48"/>
                  </a:cubicBezTo>
                  <a:cubicBezTo>
                    <a:pt x="70" y="46"/>
                    <a:pt x="71" y="43"/>
                    <a:pt x="71" y="42"/>
                  </a:cubicBezTo>
                  <a:cubicBezTo>
                    <a:pt x="71" y="41"/>
                    <a:pt x="70" y="39"/>
                    <a:pt x="68" y="39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6" y="38"/>
                    <a:pt x="65" y="38"/>
                    <a:pt x="64" y="38"/>
                  </a:cubicBezTo>
                  <a:cubicBezTo>
                    <a:pt x="63" y="38"/>
                    <a:pt x="62" y="38"/>
                    <a:pt x="62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1" y="40"/>
                    <a:pt x="59" y="39"/>
                    <a:pt x="59" y="36"/>
                  </a:cubicBezTo>
                  <a:cubicBezTo>
                    <a:pt x="59" y="35"/>
                    <a:pt x="60" y="34"/>
                    <a:pt x="61" y="33"/>
                  </a:cubicBezTo>
                  <a:cubicBezTo>
                    <a:pt x="62" y="32"/>
                    <a:pt x="66" y="31"/>
                    <a:pt x="69" y="30"/>
                  </a:cubicBezTo>
                  <a:cubicBezTo>
                    <a:pt x="71" y="28"/>
                    <a:pt x="71" y="28"/>
                    <a:pt x="71" y="28"/>
                  </a:cubicBezTo>
                  <a:cubicBezTo>
                    <a:pt x="71" y="28"/>
                    <a:pt x="73" y="28"/>
                    <a:pt x="75" y="28"/>
                  </a:cubicBezTo>
                  <a:cubicBezTo>
                    <a:pt x="80" y="28"/>
                    <a:pt x="86" y="29"/>
                    <a:pt x="88" y="29"/>
                  </a:cubicBezTo>
                  <a:cubicBezTo>
                    <a:pt x="90" y="29"/>
                    <a:pt x="92" y="28"/>
                    <a:pt x="94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4" y="31"/>
                    <a:pt x="92" y="33"/>
                    <a:pt x="87" y="33"/>
                  </a:cubicBezTo>
                  <a:cubicBezTo>
                    <a:pt x="87" y="34"/>
                    <a:pt x="87" y="34"/>
                    <a:pt x="87" y="34"/>
                  </a:cubicBezTo>
                  <a:cubicBezTo>
                    <a:pt x="92" y="34"/>
                    <a:pt x="94" y="36"/>
                    <a:pt x="94" y="40"/>
                  </a:cubicBezTo>
                  <a:cubicBezTo>
                    <a:pt x="94" y="42"/>
                    <a:pt x="93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1" y="42"/>
                    <a:pt x="89" y="42"/>
                  </a:cubicBezTo>
                  <a:cubicBezTo>
                    <a:pt x="88" y="42"/>
                    <a:pt x="87" y="43"/>
                    <a:pt x="87" y="45"/>
                  </a:cubicBezTo>
                  <a:cubicBezTo>
                    <a:pt x="87" y="47"/>
                    <a:pt x="88" y="53"/>
                    <a:pt x="89" y="56"/>
                  </a:cubicBezTo>
                  <a:cubicBezTo>
                    <a:pt x="89" y="56"/>
                    <a:pt x="89" y="58"/>
                    <a:pt x="86" y="58"/>
                  </a:cubicBezTo>
                  <a:cubicBezTo>
                    <a:pt x="84" y="58"/>
                    <a:pt x="83" y="57"/>
                    <a:pt x="82" y="55"/>
                  </a:cubicBezTo>
                  <a:close/>
                  <a:moveTo>
                    <a:pt x="73" y="31"/>
                  </a:moveTo>
                  <a:cubicBezTo>
                    <a:pt x="73" y="31"/>
                    <a:pt x="73" y="31"/>
                    <a:pt x="73" y="31"/>
                  </a:cubicBezTo>
                  <a:cubicBezTo>
                    <a:pt x="73" y="32"/>
                    <a:pt x="74" y="33"/>
                    <a:pt x="76" y="33"/>
                  </a:cubicBezTo>
                  <a:cubicBezTo>
                    <a:pt x="77" y="33"/>
                    <a:pt x="78" y="32"/>
                    <a:pt x="78" y="31"/>
                  </a:cubicBezTo>
                  <a:cubicBezTo>
                    <a:pt x="78" y="31"/>
                    <a:pt x="78" y="31"/>
                    <a:pt x="78" y="31"/>
                  </a:cubicBezTo>
                  <a:lnTo>
                    <a:pt x="73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7"/>
            <p:cNvSpPr>
              <a:spLocks noEditPoints="1"/>
            </p:cNvSpPr>
            <p:nvPr userDrawn="1"/>
          </p:nvSpPr>
          <p:spPr bwMode="auto">
            <a:xfrm>
              <a:off x="993" y="3152"/>
              <a:ext cx="122" cy="119"/>
            </a:xfrm>
            <a:custGeom>
              <a:avLst/>
              <a:gdLst>
                <a:gd name="T0" fmla="*/ 8 w 66"/>
                <a:gd name="T1" fmla="*/ 10 h 64"/>
                <a:gd name="T2" fmla="*/ 2 w 66"/>
                <a:gd name="T3" fmla="*/ 3 h 64"/>
                <a:gd name="T4" fmla="*/ 0 w 66"/>
                <a:gd name="T5" fmla="*/ 3 h 64"/>
                <a:gd name="T6" fmla="*/ 0 w 66"/>
                <a:gd name="T7" fmla="*/ 0 h 64"/>
                <a:gd name="T8" fmla="*/ 8 w 66"/>
                <a:gd name="T9" fmla="*/ 0 h 64"/>
                <a:gd name="T10" fmla="*/ 29 w 66"/>
                <a:gd name="T11" fmla="*/ 0 h 64"/>
                <a:gd name="T12" fmla="*/ 66 w 66"/>
                <a:gd name="T13" fmla="*/ 32 h 64"/>
                <a:gd name="T14" fmla="*/ 56 w 66"/>
                <a:gd name="T15" fmla="*/ 55 h 64"/>
                <a:gd name="T16" fmla="*/ 31 w 66"/>
                <a:gd name="T17" fmla="*/ 64 h 64"/>
                <a:gd name="T18" fmla="*/ 11 w 66"/>
                <a:gd name="T19" fmla="*/ 63 h 64"/>
                <a:gd name="T20" fmla="*/ 0 w 66"/>
                <a:gd name="T21" fmla="*/ 63 h 64"/>
                <a:gd name="T22" fmla="*/ 0 w 66"/>
                <a:gd name="T23" fmla="*/ 60 h 64"/>
                <a:gd name="T24" fmla="*/ 8 w 66"/>
                <a:gd name="T25" fmla="*/ 54 h 64"/>
                <a:gd name="T26" fmla="*/ 8 w 66"/>
                <a:gd name="T27" fmla="*/ 10 h 64"/>
                <a:gd name="T28" fmla="*/ 20 w 66"/>
                <a:gd name="T29" fmla="*/ 51 h 64"/>
                <a:gd name="T30" fmla="*/ 20 w 66"/>
                <a:gd name="T31" fmla="*/ 56 h 64"/>
                <a:gd name="T32" fmla="*/ 30 w 66"/>
                <a:gd name="T33" fmla="*/ 60 h 64"/>
                <a:gd name="T34" fmla="*/ 54 w 66"/>
                <a:gd name="T35" fmla="*/ 33 h 64"/>
                <a:gd name="T36" fmla="*/ 25 w 66"/>
                <a:gd name="T37" fmla="*/ 3 h 64"/>
                <a:gd name="T38" fmla="*/ 20 w 66"/>
                <a:gd name="T39" fmla="*/ 4 h 64"/>
                <a:gd name="T40" fmla="*/ 20 w 66"/>
                <a:gd name="T41" fmla="*/ 5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" h="64">
                  <a:moveTo>
                    <a:pt x="8" y="10"/>
                  </a:moveTo>
                  <a:cubicBezTo>
                    <a:pt x="8" y="5"/>
                    <a:pt x="8" y="3"/>
                    <a:pt x="2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5" y="0"/>
                    <a:pt x="8" y="0"/>
                  </a:cubicBezTo>
                  <a:cubicBezTo>
                    <a:pt x="15" y="0"/>
                    <a:pt x="23" y="0"/>
                    <a:pt x="29" y="0"/>
                  </a:cubicBezTo>
                  <a:cubicBezTo>
                    <a:pt x="52" y="0"/>
                    <a:pt x="66" y="13"/>
                    <a:pt x="66" y="32"/>
                  </a:cubicBezTo>
                  <a:cubicBezTo>
                    <a:pt x="66" y="41"/>
                    <a:pt x="62" y="50"/>
                    <a:pt x="56" y="55"/>
                  </a:cubicBezTo>
                  <a:cubicBezTo>
                    <a:pt x="49" y="61"/>
                    <a:pt x="40" y="64"/>
                    <a:pt x="31" y="64"/>
                  </a:cubicBezTo>
                  <a:cubicBezTo>
                    <a:pt x="27" y="64"/>
                    <a:pt x="19" y="63"/>
                    <a:pt x="11" y="63"/>
                  </a:cubicBezTo>
                  <a:cubicBezTo>
                    <a:pt x="8" y="63"/>
                    <a:pt x="5" y="63"/>
                    <a:pt x="0" y="63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7" y="60"/>
                    <a:pt x="8" y="59"/>
                    <a:pt x="8" y="54"/>
                  </a:cubicBezTo>
                  <a:lnTo>
                    <a:pt x="8" y="10"/>
                  </a:lnTo>
                  <a:close/>
                  <a:moveTo>
                    <a:pt x="20" y="51"/>
                  </a:moveTo>
                  <a:cubicBezTo>
                    <a:pt x="20" y="53"/>
                    <a:pt x="20" y="55"/>
                    <a:pt x="20" y="56"/>
                  </a:cubicBezTo>
                  <a:cubicBezTo>
                    <a:pt x="21" y="58"/>
                    <a:pt x="25" y="60"/>
                    <a:pt x="30" y="60"/>
                  </a:cubicBezTo>
                  <a:cubicBezTo>
                    <a:pt x="44" y="60"/>
                    <a:pt x="54" y="49"/>
                    <a:pt x="54" y="33"/>
                  </a:cubicBezTo>
                  <a:cubicBezTo>
                    <a:pt x="54" y="13"/>
                    <a:pt x="43" y="3"/>
                    <a:pt x="25" y="3"/>
                  </a:cubicBezTo>
                  <a:cubicBezTo>
                    <a:pt x="23" y="3"/>
                    <a:pt x="21" y="3"/>
                    <a:pt x="20" y="4"/>
                  </a:cubicBezTo>
                  <a:lnTo>
                    <a:pt x="20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8"/>
            <p:cNvSpPr>
              <a:spLocks noEditPoints="1"/>
            </p:cNvSpPr>
            <p:nvPr userDrawn="1"/>
          </p:nvSpPr>
          <p:spPr bwMode="auto">
            <a:xfrm>
              <a:off x="1125" y="3148"/>
              <a:ext cx="124" cy="121"/>
            </a:xfrm>
            <a:custGeom>
              <a:avLst/>
              <a:gdLst>
                <a:gd name="T0" fmla="*/ 0 w 67"/>
                <a:gd name="T1" fmla="*/ 62 h 65"/>
                <a:gd name="T2" fmla="*/ 11 w 67"/>
                <a:gd name="T3" fmla="*/ 53 h 65"/>
                <a:gd name="T4" fmla="*/ 29 w 67"/>
                <a:gd name="T5" fmla="*/ 4 h 65"/>
                <a:gd name="T6" fmla="*/ 38 w 67"/>
                <a:gd name="T7" fmla="*/ 0 h 65"/>
                <a:gd name="T8" fmla="*/ 59 w 67"/>
                <a:gd name="T9" fmla="*/ 57 h 65"/>
                <a:gd name="T10" fmla="*/ 67 w 67"/>
                <a:gd name="T11" fmla="*/ 62 h 65"/>
                <a:gd name="T12" fmla="*/ 67 w 67"/>
                <a:gd name="T13" fmla="*/ 65 h 65"/>
                <a:gd name="T14" fmla="*/ 55 w 67"/>
                <a:gd name="T15" fmla="*/ 65 h 65"/>
                <a:gd name="T16" fmla="*/ 40 w 67"/>
                <a:gd name="T17" fmla="*/ 65 h 65"/>
                <a:gd name="T18" fmla="*/ 40 w 67"/>
                <a:gd name="T19" fmla="*/ 62 h 65"/>
                <a:gd name="T20" fmla="*/ 41 w 67"/>
                <a:gd name="T21" fmla="*/ 62 h 65"/>
                <a:gd name="T22" fmla="*/ 47 w 67"/>
                <a:gd name="T23" fmla="*/ 60 h 65"/>
                <a:gd name="T24" fmla="*/ 46 w 67"/>
                <a:gd name="T25" fmla="*/ 56 h 65"/>
                <a:gd name="T26" fmla="*/ 42 w 67"/>
                <a:gd name="T27" fmla="*/ 44 h 65"/>
                <a:gd name="T28" fmla="*/ 19 w 67"/>
                <a:gd name="T29" fmla="*/ 44 h 65"/>
                <a:gd name="T30" fmla="*/ 15 w 67"/>
                <a:gd name="T31" fmla="*/ 55 h 65"/>
                <a:gd name="T32" fmla="*/ 14 w 67"/>
                <a:gd name="T33" fmla="*/ 59 h 65"/>
                <a:gd name="T34" fmla="*/ 22 w 67"/>
                <a:gd name="T35" fmla="*/ 62 h 65"/>
                <a:gd name="T36" fmla="*/ 22 w 67"/>
                <a:gd name="T37" fmla="*/ 65 h 65"/>
                <a:gd name="T38" fmla="*/ 7 w 67"/>
                <a:gd name="T39" fmla="*/ 65 h 65"/>
                <a:gd name="T40" fmla="*/ 0 w 67"/>
                <a:gd name="T41" fmla="*/ 65 h 65"/>
                <a:gd name="T42" fmla="*/ 0 w 67"/>
                <a:gd name="T43" fmla="*/ 62 h 65"/>
                <a:gd name="T44" fmla="*/ 30 w 67"/>
                <a:gd name="T45" fmla="*/ 12 h 65"/>
                <a:gd name="T46" fmla="*/ 21 w 67"/>
                <a:gd name="T47" fmla="*/ 38 h 65"/>
                <a:gd name="T48" fmla="*/ 40 w 67"/>
                <a:gd name="T49" fmla="*/ 38 h 65"/>
                <a:gd name="T50" fmla="*/ 30 w 67"/>
                <a:gd name="T51" fmla="*/ 1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7" h="65">
                  <a:moveTo>
                    <a:pt x="0" y="62"/>
                  </a:moveTo>
                  <a:cubicBezTo>
                    <a:pt x="6" y="62"/>
                    <a:pt x="9" y="60"/>
                    <a:pt x="11" y="53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32" y="3"/>
                    <a:pt x="35" y="2"/>
                    <a:pt x="38" y="0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60" y="61"/>
                    <a:pt x="63" y="62"/>
                    <a:pt x="67" y="62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3" y="65"/>
                    <a:pt x="58" y="65"/>
                    <a:pt x="55" y="65"/>
                  </a:cubicBezTo>
                  <a:cubicBezTo>
                    <a:pt x="51" y="65"/>
                    <a:pt x="46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5" y="62"/>
                    <a:pt x="47" y="62"/>
                    <a:pt x="47" y="60"/>
                  </a:cubicBezTo>
                  <a:cubicBezTo>
                    <a:pt x="47" y="59"/>
                    <a:pt x="46" y="58"/>
                    <a:pt x="46" y="56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5" y="57"/>
                    <a:pt x="14" y="58"/>
                    <a:pt x="14" y="59"/>
                  </a:cubicBezTo>
                  <a:cubicBezTo>
                    <a:pt x="14" y="62"/>
                    <a:pt x="16" y="62"/>
                    <a:pt x="22" y="62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17" y="65"/>
                    <a:pt x="12" y="65"/>
                    <a:pt x="7" y="65"/>
                  </a:cubicBezTo>
                  <a:cubicBezTo>
                    <a:pt x="5" y="65"/>
                    <a:pt x="2" y="65"/>
                    <a:pt x="0" y="65"/>
                  </a:cubicBezTo>
                  <a:lnTo>
                    <a:pt x="0" y="62"/>
                  </a:lnTo>
                  <a:close/>
                  <a:moveTo>
                    <a:pt x="30" y="12"/>
                  </a:moveTo>
                  <a:cubicBezTo>
                    <a:pt x="21" y="38"/>
                    <a:pt x="21" y="38"/>
                    <a:pt x="21" y="38"/>
                  </a:cubicBezTo>
                  <a:cubicBezTo>
                    <a:pt x="40" y="38"/>
                    <a:pt x="40" y="38"/>
                    <a:pt x="40" y="38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9"/>
            <p:cNvSpPr>
              <a:spLocks/>
            </p:cNvSpPr>
            <p:nvPr userDrawn="1"/>
          </p:nvSpPr>
          <p:spPr bwMode="auto">
            <a:xfrm>
              <a:off x="1258" y="3152"/>
              <a:ext cx="98" cy="119"/>
            </a:xfrm>
            <a:custGeom>
              <a:avLst/>
              <a:gdLst>
                <a:gd name="T0" fmla="*/ 0 w 53"/>
                <a:gd name="T1" fmla="*/ 60 h 64"/>
                <a:gd name="T2" fmla="*/ 8 w 53"/>
                <a:gd name="T3" fmla="*/ 54 h 64"/>
                <a:gd name="T4" fmla="*/ 8 w 53"/>
                <a:gd name="T5" fmla="*/ 10 h 64"/>
                <a:gd name="T6" fmla="*/ 0 w 53"/>
                <a:gd name="T7" fmla="*/ 3 h 64"/>
                <a:gd name="T8" fmla="*/ 0 w 53"/>
                <a:gd name="T9" fmla="*/ 3 h 64"/>
                <a:gd name="T10" fmla="*/ 0 w 53"/>
                <a:gd name="T11" fmla="*/ 0 h 64"/>
                <a:gd name="T12" fmla="*/ 7 w 53"/>
                <a:gd name="T13" fmla="*/ 0 h 64"/>
                <a:gd name="T14" fmla="*/ 27 w 53"/>
                <a:gd name="T15" fmla="*/ 0 h 64"/>
                <a:gd name="T16" fmla="*/ 27 w 53"/>
                <a:gd name="T17" fmla="*/ 3 h 64"/>
                <a:gd name="T18" fmla="*/ 19 w 53"/>
                <a:gd name="T19" fmla="*/ 10 h 64"/>
                <a:gd name="T20" fmla="*/ 19 w 53"/>
                <a:gd name="T21" fmla="*/ 51 h 64"/>
                <a:gd name="T22" fmla="*/ 31 w 53"/>
                <a:gd name="T23" fmla="*/ 59 h 64"/>
                <a:gd name="T24" fmla="*/ 50 w 53"/>
                <a:gd name="T25" fmla="*/ 48 h 64"/>
                <a:gd name="T26" fmla="*/ 53 w 53"/>
                <a:gd name="T27" fmla="*/ 49 h 64"/>
                <a:gd name="T28" fmla="*/ 49 w 53"/>
                <a:gd name="T29" fmla="*/ 64 h 64"/>
                <a:gd name="T30" fmla="*/ 39 w 53"/>
                <a:gd name="T31" fmla="*/ 63 h 64"/>
                <a:gd name="T32" fmla="*/ 23 w 53"/>
                <a:gd name="T33" fmla="*/ 63 h 64"/>
                <a:gd name="T34" fmla="*/ 12 w 53"/>
                <a:gd name="T35" fmla="*/ 63 h 64"/>
                <a:gd name="T36" fmla="*/ 0 w 53"/>
                <a:gd name="T37" fmla="*/ 64 h 64"/>
                <a:gd name="T38" fmla="*/ 0 w 53"/>
                <a:gd name="T39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" h="64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7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5" y="0"/>
                    <a:pt x="7" y="0"/>
                  </a:cubicBezTo>
                  <a:cubicBezTo>
                    <a:pt x="16" y="0"/>
                    <a:pt x="23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0" y="3"/>
                    <a:pt x="19" y="4"/>
                    <a:pt x="19" y="10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9"/>
                    <a:pt x="22" y="59"/>
                    <a:pt x="31" y="59"/>
                  </a:cubicBezTo>
                  <a:cubicBezTo>
                    <a:pt x="42" y="59"/>
                    <a:pt x="48" y="58"/>
                    <a:pt x="50" y="48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7" y="63"/>
                    <a:pt x="43" y="63"/>
                    <a:pt x="39" y="63"/>
                  </a:cubicBezTo>
                  <a:cubicBezTo>
                    <a:pt x="35" y="63"/>
                    <a:pt x="29" y="63"/>
                    <a:pt x="23" y="63"/>
                  </a:cubicBezTo>
                  <a:cubicBezTo>
                    <a:pt x="19" y="63"/>
                    <a:pt x="15" y="63"/>
                    <a:pt x="12" y="63"/>
                  </a:cubicBezTo>
                  <a:cubicBezTo>
                    <a:pt x="5" y="63"/>
                    <a:pt x="0" y="63"/>
                    <a:pt x="0" y="64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0"/>
            <p:cNvSpPr>
              <a:spLocks/>
            </p:cNvSpPr>
            <p:nvPr userDrawn="1"/>
          </p:nvSpPr>
          <p:spPr bwMode="auto">
            <a:xfrm>
              <a:off x="1364" y="3152"/>
              <a:ext cx="135" cy="117"/>
            </a:xfrm>
            <a:custGeom>
              <a:avLst/>
              <a:gdLst>
                <a:gd name="T0" fmla="*/ 1 w 73"/>
                <a:gd name="T1" fmla="*/ 60 h 63"/>
                <a:gd name="T2" fmla="*/ 9 w 73"/>
                <a:gd name="T3" fmla="*/ 54 h 63"/>
                <a:gd name="T4" fmla="*/ 9 w 73"/>
                <a:gd name="T5" fmla="*/ 10 h 63"/>
                <a:gd name="T6" fmla="*/ 2 w 73"/>
                <a:gd name="T7" fmla="*/ 3 h 63"/>
                <a:gd name="T8" fmla="*/ 0 w 73"/>
                <a:gd name="T9" fmla="*/ 3 h 63"/>
                <a:gd name="T10" fmla="*/ 0 w 73"/>
                <a:gd name="T11" fmla="*/ 0 h 63"/>
                <a:gd name="T12" fmla="*/ 14 w 73"/>
                <a:gd name="T13" fmla="*/ 0 h 63"/>
                <a:gd name="T14" fmla="*/ 29 w 73"/>
                <a:gd name="T15" fmla="*/ 0 h 63"/>
                <a:gd name="T16" fmla="*/ 29 w 73"/>
                <a:gd name="T17" fmla="*/ 3 h 63"/>
                <a:gd name="T18" fmla="*/ 28 w 73"/>
                <a:gd name="T19" fmla="*/ 3 h 63"/>
                <a:gd name="T20" fmla="*/ 21 w 73"/>
                <a:gd name="T21" fmla="*/ 11 h 63"/>
                <a:gd name="T22" fmla="*/ 21 w 73"/>
                <a:gd name="T23" fmla="*/ 28 h 63"/>
                <a:gd name="T24" fmla="*/ 53 w 73"/>
                <a:gd name="T25" fmla="*/ 28 h 63"/>
                <a:gd name="T26" fmla="*/ 53 w 73"/>
                <a:gd name="T27" fmla="*/ 10 h 63"/>
                <a:gd name="T28" fmla="*/ 46 w 73"/>
                <a:gd name="T29" fmla="*/ 3 h 63"/>
                <a:gd name="T30" fmla="*/ 45 w 73"/>
                <a:gd name="T31" fmla="*/ 3 h 63"/>
                <a:gd name="T32" fmla="*/ 45 w 73"/>
                <a:gd name="T33" fmla="*/ 0 h 63"/>
                <a:gd name="T34" fmla="*/ 59 w 73"/>
                <a:gd name="T35" fmla="*/ 0 h 63"/>
                <a:gd name="T36" fmla="*/ 73 w 73"/>
                <a:gd name="T37" fmla="*/ 0 h 63"/>
                <a:gd name="T38" fmla="*/ 73 w 73"/>
                <a:gd name="T39" fmla="*/ 3 h 63"/>
                <a:gd name="T40" fmla="*/ 72 w 73"/>
                <a:gd name="T41" fmla="*/ 3 h 63"/>
                <a:gd name="T42" fmla="*/ 65 w 73"/>
                <a:gd name="T43" fmla="*/ 11 h 63"/>
                <a:gd name="T44" fmla="*/ 65 w 73"/>
                <a:gd name="T45" fmla="*/ 52 h 63"/>
                <a:gd name="T46" fmla="*/ 73 w 73"/>
                <a:gd name="T47" fmla="*/ 60 h 63"/>
                <a:gd name="T48" fmla="*/ 73 w 73"/>
                <a:gd name="T49" fmla="*/ 60 h 63"/>
                <a:gd name="T50" fmla="*/ 73 w 73"/>
                <a:gd name="T51" fmla="*/ 63 h 63"/>
                <a:gd name="T52" fmla="*/ 59 w 73"/>
                <a:gd name="T53" fmla="*/ 63 h 63"/>
                <a:gd name="T54" fmla="*/ 45 w 73"/>
                <a:gd name="T55" fmla="*/ 63 h 63"/>
                <a:gd name="T56" fmla="*/ 45 w 73"/>
                <a:gd name="T57" fmla="*/ 60 h 63"/>
                <a:gd name="T58" fmla="*/ 53 w 73"/>
                <a:gd name="T59" fmla="*/ 54 h 63"/>
                <a:gd name="T60" fmla="*/ 53 w 73"/>
                <a:gd name="T61" fmla="*/ 33 h 63"/>
                <a:gd name="T62" fmla="*/ 21 w 73"/>
                <a:gd name="T63" fmla="*/ 33 h 63"/>
                <a:gd name="T64" fmla="*/ 21 w 73"/>
                <a:gd name="T65" fmla="*/ 52 h 63"/>
                <a:gd name="T66" fmla="*/ 28 w 73"/>
                <a:gd name="T67" fmla="*/ 60 h 63"/>
                <a:gd name="T68" fmla="*/ 29 w 73"/>
                <a:gd name="T69" fmla="*/ 60 h 63"/>
                <a:gd name="T70" fmla="*/ 29 w 73"/>
                <a:gd name="T71" fmla="*/ 63 h 63"/>
                <a:gd name="T72" fmla="*/ 14 w 73"/>
                <a:gd name="T73" fmla="*/ 63 h 63"/>
                <a:gd name="T74" fmla="*/ 1 w 73"/>
                <a:gd name="T75" fmla="*/ 63 h 63"/>
                <a:gd name="T76" fmla="*/ 1 w 73"/>
                <a:gd name="T77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3" h="63">
                  <a:moveTo>
                    <a:pt x="1" y="60"/>
                  </a:moveTo>
                  <a:cubicBezTo>
                    <a:pt x="8" y="60"/>
                    <a:pt x="9" y="59"/>
                    <a:pt x="9" y="54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4"/>
                    <a:pt x="9" y="3"/>
                    <a:pt x="2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9" y="0"/>
                    <a:pt x="14" y="0"/>
                  </a:cubicBezTo>
                  <a:cubicBezTo>
                    <a:pt x="19" y="0"/>
                    <a:pt x="24" y="0"/>
                    <a:pt x="29" y="0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2" y="3"/>
                    <a:pt x="21" y="5"/>
                    <a:pt x="21" y="11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3" y="4"/>
                    <a:pt x="53" y="3"/>
                    <a:pt x="46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3" y="0"/>
                    <a:pt x="59" y="0"/>
                  </a:cubicBezTo>
                  <a:cubicBezTo>
                    <a:pt x="63" y="0"/>
                    <a:pt x="68" y="0"/>
                    <a:pt x="73" y="0"/>
                  </a:cubicBezTo>
                  <a:cubicBezTo>
                    <a:pt x="73" y="3"/>
                    <a:pt x="73" y="3"/>
                    <a:pt x="73" y="3"/>
                  </a:cubicBezTo>
                  <a:cubicBezTo>
                    <a:pt x="73" y="3"/>
                    <a:pt x="73" y="3"/>
                    <a:pt x="72" y="3"/>
                  </a:cubicBezTo>
                  <a:cubicBezTo>
                    <a:pt x="66" y="3"/>
                    <a:pt x="65" y="5"/>
                    <a:pt x="65" y="11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5" y="59"/>
                    <a:pt x="65" y="60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3" y="63"/>
                    <a:pt x="73" y="63"/>
                    <a:pt x="73" y="63"/>
                  </a:cubicBezTo>
                  <a:cubicBezTo>
                    <a:pt x="68" y="63"/>
                    <a:pt x="63" y="63"/>
                    <a:pt x="59" y="63"/>
                  </a:cubicBezTo>
                  <a:cubicBezTo>
                    <a:pt x="55" y="63"/>
                    <a:pt x="50" y="63"/>
                    <a:pt x="45" y="63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52" y="60"/>
                    <a:pt x="53" y="59"/>
                    <a:pt x="53" y="54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1" y="59"/>
                    <a:pt x="21" y="60"/>
                    <a:pt x="28" y="60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24" y="63"/>
                    <a:pt x="19" y="63"/>
                    <a:pt x="14" y="63"/>
                  </a:cubicBezTo>
                  <a:cubicBezTo>
                    <a:pt x="10" y="63"/>
                    <a:pt x="6" y="63"/>
                    <a:pt x="1" y="63"/>
                  </a:cubicBezTo>
                  <a:lnTo>
                    <a:pt x="1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1"/>
            <p:cNvSpPr>
              <a:spLocks noEditPoints="1"/>
            </p:cNvSpPr>
            <p:nvPr userDrawn="1"/>
          </p:nvSpPr>
          <p:spPr bwMode="auto">
            <a:xfrm>
              <a:off x="1514" y="3150"/>
              <a:ext cx="126" cy="123"/>
            </a:xfrm>
            <a:custGeom>
              <a:avLst/>
              <a:gdLst>
                <a:gd name="T0" fmla="*/ 10 w 68"/>
                <a:gd name="T1" fmla="*/ 58 h 66"/>
                <a:gd name="T2" fmla="*/ 0 w 68"/>
                <a:gd name="T3" fmla="*/ 34 h 66"/>
                <a:gd name="T4" fmla="*/ 7 w 68"/>
                <a:gd name="T5" fmla="*/ 12 h 66"/>
                <a:gd name="T6" fmla="*/ 35 w 68"/>
                <a:gd name="T7" fmla="*/ 0 h 66"/>
                <a:gd name="T8" fmla="*/ 57 w 68"/>
                <a:gd name="T9" fmla="*/ 8 h 66"/>
                <a:gd name="T10" fmla="*/ 68 w 68"/>
                <a:gd name="T11" fmla="*/ 32 h 66"/>
                <a:gd name="T12" fmla="*/ 60 w 68"/>
                <a:gd name="T13" fmla="*/ 54 h 66"/>
                <a:gd name="T14" fmla="*/ 33 w 68"/>
                <a:gd name="T15" fmla="*/ 66 h 66"/>
                <a:gd name="T16" fmla="*/ 10 w 68"/>
                <a:gd name="T17" fmla="*/ 58 h 66"/>
                <a:gd name="T18" fmla="*/ 12 w 68"/>
                <a:gd name="T19" fmla="*/ 31 h 66"/>
                <a:gd name="T20" fmla="*/ 35 w 68"/>
                <a:gd name="T21" fmla="*/ 62 h 66"/>
                <a:gd name="T22" fmla="*/ 55 w 68"/>
                <a:gd name="T23" fmla="*/ 34 h 66"/>
                <a:gd name="T24" fmla="*/ 33 w 68"/>
                <a:gd name="T25" fmla="*/ 4 h 66"/>
                <a:gd name="T26" fmla="*/ 12 w 68"/>
                <a:gd name="T27" fmla="*/ 3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8" h="66">
                  <a:moveTo>
                    <a:pt x="10" y="58"/>
                  </a:moveTo>
                  <a:cubicBezTo>
                    <a:pt x="3" y="51"/>
                    <a:pt x="0" y="44"/>
                    <a:pt x="0" y="34"/>
                  </a:cubicBezTo>
                  <a:cubicBezTo>
                    <a:pt x="0" y="25"/>
                    <a:pt x="3" y="18"/>
                    <a:pt x="7" y="12"/>
                  </a:cubicBezTo>
                  <a:cubicBezTo>
                    <a:pt x="14" y="4"/>
                    <a:pt x="23" y="0"/>
                    <a:pt x="35" y="0"/>
                  </a:cubicBezTo>
                  <a:cubicBezTo>
                    <a:pt x="44" y="0"/>
                    <a:pt x="51" y="2"/>
                    <a:pt x="57" y="8"/>
                  </a:cubicBezTo>
                  <a:cubicBezTo>
                    <a:pt x="65" y="14"/>
                    <a:pt x="68" y="22"/>
                    <a:pt x="68" y="32"/>
                  </a:cubicBezTo>
                  <a:cubicBezTo>
                    <a:pt x="68" y="40"/>
                    <a:pt x="65" y="48"/>
                    <a:pt x="60" y="54"/>
                  </a:cubicBezTo>
                  <a:cubicBezTo>
                    <a:pt x="53" y="62"/>
                    <a:pt x="44" y="66"/>
                    <a:pt x="33" y="66"/>
                  </a:cubicBezTo>
                  <a:cubicBezTo>
                    <a:pt x="24" y="66"/>
                    <a:pt x="17" y="63"/>
                    <a:pt x="10" y="58"/>
                  </a:cubicBezTo>
                  <a:close/>
                  <a:moveTo>
                    <a:pt x="12" y="31"/>
                  </a:moveTo>
                  <a:cubicBezTo>
                    <a:pt x="12" y="50"/>
                    <a:pt x="22" y="62"/>
                    <a:pt x="35" y="62"/>
                  </a:cubicBezTo>
                  <a:cubicBezTo>
                    <a:pt x="47" y="62"/>
                    <a:pt x="55" y="52"/>
                    <a:pt x="55" y="34"/>
                  </a:cubicBezTo>
                  <a:cubicBezTo>
                    <a:pt x="55" y="16"/>
                    <a:pt x="45" y="4"/>
                    <a:pt x="33" y="4"/>
                  </a:cubicBezTo>
                  <a:cubicBezTo>
                    <a:pt x="20" y="4"/>
                    <a:pt x="12" y="13"/>
                    <a:pt x="12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2"/>
            <p:cNvSpPr>
              <a:spLocks/>
            </p:cNvSpPr>
            <p:nvPr userDrawn="1"/>
          </p:nvSpPr>
          <p:spPr bwMode="auto">
            <a:xfrm>
              <a:off x="1653" y="3152"/>
              <a:ext cx="124" cy="121"/>
            </a:xfrm>
            <a:custGeom>
              <a:avLst/>
              <a:gdLst>
                <a:gd name="T0" fmla="*/ 0 w 67"/>
                <a:gd name="T1" fmla="*/ 0 h 65"/>
                <a:gd name="T2" fmla="*/ 13 w 67"/>
                <a:gd name="T3" fmla="*/ 1 h 65"/>
                <a:gd name="T4" fmla="*/ 27 w 67"/>
                <a:gd name="T5" fmla="*/ 0 h 65"/>
                <a:gd name="T6" fmla="*/ 27 w 67"/>
                <a:gd name="T7" fmla="*/ 3 h 65"/>
                <a:gd name="T8" fmla="*/ 26 w 67"/>
                <a:gd name="T9" fmla="*/ 3 h 65"/>
                <a:gd name="T10" fmla="*/ 20 w 67"/>
                <a:gd name="T11" fmla="*/ 11 h 65"/>
                <a:gd name="T12" fmla="*/ 20 w 67"/>
                <a:gd name="T13" fmla="*/ 41 h 65"/>
                <a:gd name="T14" fmla="*/ 36 w 67"/>
                <a:gd name="T15" fmla="*/ 60 h 65"/>
                <a:gd name="T16" fmla="*/ 52 w 67"/>
                <a:gd name="T17" fmla="*/ 53 h 65"/>
                <a:gd name="T18" fmla="*/ 54 w 67"/>
                <a:gd name="T19" fmla="*/ 39 h 65"/>
                <a:gd name="T20" fmla="*/ 54 w 67"/>
                <a:gd name="T21" fmla="*/ 14 h 65"/>
                <a:gd name="T22" fmla="*/ 47 w 67"/>
                <a:gd name="T23" fmla="*/ 3 h 65"/>
                <a:gd name="T24" fmla="*/ 46 w 67"/>
                <a:gd name="T25" fmla="*/ 3 h 65"/>
                <a:gd name="T26" fmla="*/ 46 w 67"/>
                <a:gd name="T27" fmla="*/ 0 h 65"/>
                <a:gd name="T28" fmla="*/ 55 w 67"/>
                <a:gd name="T29" fmla="*/ 0 h 65"/>
                <a:gd name="T30" fmla="*/ 67 w 67"/>
                <a:gd name="T31" fmla="*/ 0 h 65"/>
                <a:gd name="T32" fmla="*/ 67 w 67"/>
                <a:gd name="T33" fmla="*/ 3 h 65"/>
                <a:gd name="T34" fmla="*/ 65 w 67"/>
                <a:gd name="T35" fmla="*/ 3 h 65"/>
                <a:gd name="T36" fmla="*/ 59 w 67"/>
                <a:gd name="T37" fmla="*/ 14 h 65"/>
                <a:gd name="T38" fmla="*/ 59 w 67"/>
                <a:gd name="T39" fmla="*/ 37 h 65"/>
                <a:gd name="T40" fmla="*/ 54 w 67"/>
                <a:gd name="T41" fmla="*/ 58 h 65"/>
                <a:gd name="T42" fmla="*/ 32 w 67"/>
                <a:gd name="T43" fmla="*/ 65 h 65"/>
                <a:gd name="T44" fmla="*/ 8 w 67"/>
                <a:gd name="T45" fmla="*/ 40 h 65"/>
                <a:gd name="T46" fmla="*/ 8 w 67"/>
                <a:gd name="T47" fmla="*/ 13 h 65"/>
                <a:gd name="T48" fmla="*/ 0 w 67"/>
                <a:gd name="T49" fmla="*/ 3 h 65"/>
                <a:gd name="T50" fmla="*/ 0 w 67"/>
                <a:gd name="T5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7" h="65">
                  <a:moveTo>
                    <a:pt x="0" y="0"/>
                  </a:moveTo>
                  <a:cubicBezTo>
                    <a:pt x="4" y="0"/>
                    <a:pt x="9" y="1"/>
                    <a:pt x="13" y="1"/>
                  </a:cubicBezTo>
                  <a:cubicBezTo>
                    <a:pt x="18" y="1"/>
                    <a:pt x="22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6" y="3"/>
                  </a:cubicBezTo>
                  <a:cubicBezTo>
                    <a:pt x="20" y="3"/>
                    <a:pt x="20" y="5"/>
                    <a:pt x="20" y="1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54"/>
                    <a:pt x="25" y="60"/>
                    <a:pt x="36" y="60"/>
                  </a:cubicBezTo>
                  <a:cubicBezTo>
                    <a:pt x="43" y="60"/>
                    <a:pt x="49" y="57"/>
                    <a:pt x="52" y="53"/>
                  </a:cubicBezTo>
                  <a:cubicBezTo>
                    <a:pt x="54" y="49"/>
                    <a:pt x="54" y="45"/>
                    <a:pt x="54" y="39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6"/>
                    <a:pt x="53" y="3"/>
                    <a:pt x="47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8" y="0"/>
                    <a:pt x="51" y="0"/>
                    <a:pt x="55" y="0"/>
                  </a:cubicBezTo>
                  <a:cubicBezTo>
                    <a:pt x="58" y="0"/>
                    <a:pt x="62" y="0"/>
                    <a:pt x="67" y="0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7" y="3"/>
                    <a:pt x="66" y="3"/>
                    <a:pt x="65" y="3"/>
                  </a:cubicBezTo>
                  <a:cubicBezTo>
                    <a:pt x="60" y="3"/>
                    <a:pt x="59" y="6"/>
                    <a:pt x="59" y="14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46"/>
                    <a:pt x="59" y="52"/>
                    <a:pt x="54" y="58"/>
                  </a:cubicBezTo>
                  <a:cubicBezTo>
                    <a:pt x="49" y="63"/>
                    <a:pt x="42" y="65"/>
                    <a:pt x="32" y="65"/>
                  </a:cubicBezTo>
                  <a:cubicBezTo>
                    <a:pt x="15" y="65"/>
                    <a:pt x="8" y="57"/>
                    <a:pt x="8" y="40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5"/>
                    <a:pt x="8" y="3"/>
                    <a:pt x="0" y="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3"/>
            <p:cNvSpPr>
              <a:spLocks/>
            </p:cNvSpPr>
            <p:nvPr userDrawn="1"/>
          </p:nvSpPr>
          <p:spPr bwMode="auto">
            <a:xfrm>
              <a:off x="1792" y="3150"/>
              <a:ext cx="68" cy="123"/>
            </a:xfrm>
            <a:custGeom>
              <a:avLst/>
              <a:gdLst>
                <a:gd name="T0" fmla="*/ 0 w 37"/>
                <a:gd name="T1" fmla="*/ 48 h 66"/>
                <a:gd name="T2" fmla="*/ 2 w 37"/>
                <a:gd name="T3" fmla="*/ 47 h 66"/>
                <a:gd name="T4" fmla="*/ 16 w 37"/>
                <a:gd name="T5" fmla="*/ 62 h 66"/>
                <a:gd name="T6" fmla="*/ 27 w 37"/>
                <a:gd name="T7" fmla="*/ 51 h 66"/>
                <a:gd name="T8" fmla="*/ 24 w 37"/>
                <a:gd name="T9" fmla="*/ 43 h 66"/>
                <a:gd name="T10" fmla="*/ 13 w 37"/>
                <a:gd name="T11" fmla="*/ 36 h 66"/>
                <a:gd name="T12" fmla="*/ 1 w 37"/>
                <a:gd name="T13" fmla="*/ 19 h 66"/>
                <a:gd name="T14" fmla="*/ 21 w 37"/>
                <a:gd name="T15" fmla="*/ 0 h 66"/>
                <a:gd name="T16" fmla="*/ 33 w 37"/>
                <a:gd name="T17" fmla="*/ 1 h 66"/>
                <a:gd name="T18" fmla="*/ 34 w 37"/>
                <a:gd name="T19" fmla="*/ 14 h 66"/>
                <a:gd name="T20" fmla="*/ 32 w 37"/>
                <a:gd name="T21" fmla="*/ 15 h 66"/>
                <a:gd name="T22" fmla="*/ 21 w 37"/>
                <a:gd name="T23" fmla="*/ 4 h 66"/>
                <a:gd name="T24" fmla="*/ 10 w 37"/>
                <a:gd name="T25" fmla="*/ 14 h 66"/>
                <a:gd name="T26" fmla="*/ 13 w 37"/>
                <a:gd name="T27" fmla="*/ 22 h 66"/>
                <a:gd name="T28" fmla="*/ 24 w 37"/>
                <a:gd name="T29" fmla="*/ 28 h 66"/>
                <a:gd name="T30" fmla="*/ 37 w 37"/>
                <a:gd name="T31" fmla="*/ 46 h 66"/>
                <a:gd name="T32" fmla="*/ 16 w 37"/>
                <a:gd name="T33" fmla="*/ 66 h 66"/>
                <a:gd name="T34" fmla="*/ 1 w 37"/>
                <a:gd name="T35" fmla="*/ 61 h 66"/>
                <a:gd name="T36" fmla="*/ 0 w 37"/>
                <a:gd name="T37" fmla="*/ 4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66">
                  <a:moveTo>
                    <a:pt x="0" y="48"/>
                  </a:moveTo>
                  <a:cubicBezTo>
                    <a:pt x="2" y="47"/>
                    <a:pt x="2" y="47"/>
                    <a:pt x="2" y="47"/>
                  </a:cubicBezTo>
                  <a:cubicBezTo>
                    <a:pt x="4" y="57"/>
                    <a:pt x="8" y="62"/>
                    <a:pt x="16" y="62"/>
                  </a:cubicBezTo>
                  <a:cubicBezTo>
                    <a:pt x="23" y="62"/>
                    <a:pt x="27" y="58"/>
                    <a:pt x="27" y="51"/>
                  </a:cubicBezTo>
                  <a:cubicBezTo>
                    <a:pt x="27" y="48"/>
                    <a:pt x="26" y="45"/>
                    <a:pt x="24" y="43"/>
                  </a:cubicBezTo>
                  <a:cubicBezTo>
                    <a:pt x="20" y="40"/>
                    <a:pt x="16" y="38"/>
                    <a:pt x="13" y="36"/>
                  </a:cubicBezTo>
                  <a:cubicBezTo>
                    <a:pt x="5" y="32"/>
                    <a:pt x="1" y="27"/>
                    <a:pt x="1" y="19"/>
                  </a:cubicBezTo>
                  <a:cubicBezTo>
                    <a:pt x="1" y="8"/>
                    <a:pt x="9" y="0"/>
                    <a:pt x="21" y="0"/>
                  </a:cubicBezTo>
                  <a:cubicBezTo>
                    <a:pt x="24" y="0"/>
                    <a:pt x="28" y="0"/>
                    <a:pt x="33" y="1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0" y="7"/>
                    <a:pt x="27" y="4"/>
                    <a:pt x="21" y="4"/>
                  </a:cubicBezTo>
                  <a:cubicBezTo>
                    <a:pt x="15" y="4"/>
                    <a:pt x="10" y="8"/>
                    <a:pt x="10" y="14"/>
                  </a:cubicBezTo>
                  <a:cubicBezTo>
                    <a:pt x="10" y="17"/>
                    <a:pt x="11" y="20"/>
                    <a:pt x="13" y="22"/>
                  </a:cubicBezTo>
                  <a:cubicBezTo>
                    <a:pt x="16" y="25"/>
                    <a:pt x="20" y="26"/>
                    <a:pt x="24" y="28"/>
                  </a:cubicBezTo>
                  <a:cubicBezTo>
                    <a:pt x="32" y="33"/>
                    <a:pt x="37" y="38"/>
                    <a:pt x="37" y="46"/>
                  </a:cubicBezTo>
                  <a:cubicBezTo>
                    <a:pt x="37" y="58"/>
                    <a:pt x="29" y="66"/>
                    <a:pt x="16" y="66"/>
                  </a:cubicBezTo>
                  <a:cubicBezTo>
                    <a:pt x="10" y="66"/>
                    <a:pt x="6" y="64"/>
                    <a:pt x="1" y="61"/>
                  </a:cubicBez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4"/>
            <p:cNvSpPr>
              <a:spLocks/>
            </p:cNvSpPr>
            <p:nvPr userDrawn="1"/>
          </p:nvSpPr>
          <p:spPr bwMode="auto">
            <a:xfrm>
              <a:off x="1879" y="3152"/>
              <a:ext cx="52" cy="117"/>
            </a:xfrm>
            <a:custGeom>
              <a:avLst/>
              <a:gdLst>
                <a:gd name="T0" fmla="*/ 0 w 28"/>
                <a:gd name="T1" fmla="*/ 60 h 63"/>
                <a:gd name="T2" fmla="*/ 8 w 28"/>
                <a:gd name="T3" fmla="*/ 54 h 63"/>
                <a:gd name="T4" fmla="*/ 8 w 28"/>
                <a:gd name="T5" fmla="*/ 10 h 63"/>
                <a:gd name="T6" fmla="*/ 1 w 28"/>
                <a:gd name="T7" fmla="*/ 3 h 63"/>
                <a:gd name="T8" fmla="*/ 0 w 28"/>
                <a:gd name="T9" fmla="*/ 3 h 63"/>
                <a:gd name="T10" fmla="*/ 0 w 28"/>
                <a:gd name="T11" fmla="*/ 0 h 63"/>
                <a:gd name="T12" fmla="*/ 13 w 28"/>
                <a:gd name="T13" fmla="*/ 0 h 63"/>
                <a:gd name="T14" fmla="*/ 28 w 28"/>
                <a:gd name="T15" fmla="*/ 0 h 63"/>
                <a:gd name="T16" fmla="*/ 28 w 28"/>
                <a:gd name="T17" fmla="*/ 3 h 63"/>
                <a:gd name="T18" fmla="*/ 27 w 28"/>
                <a:gd name="T19" fmla="*/ 3 h 63"/>
                <a:gd name="T20" fmla="*/ 19 w 28"/>
                <a:gd name="T21" fmla="*/ 11 h 63"/>
                <a:gd name="T22" fmla="*/ 19 w 28"/>
                <a:gd name="T23" fmla="*/ 53 h 63"/>
                <a:gd name="T24" fmla="*/ 28 w 28"/>
                <a:gd name="T25" fmla="*/ 60 h 63"/>
                <a:gd name="T26" fmla="*/ 28 w 28"/>
                <a:gd name="T27" fmla="*/ 63 h 63"/>
                <a:gd name="T28" fmla="*/ 15 w 28"/>
                <a:gd name="T29" fmla="*/ 63 h 63"/>
                <a:gd name="T30" fmla="*/ 0 w 28"/>
                <a:gd name="T31" fmla="*/ 63 h 63"/>
                <a:gd name="T32" fmla="*/ 0 w 28"/>
                <a:gd name="T3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3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0" y="3"/>
                    <a:pt x="19" y="5"/>
                    <a:pt x="19" y="11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9"/>
                    <a:pt x="20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9" y="63"/>
                    <a:pt x="15" y="63"/>
                  </a:cubicBezTo>
                  <a:cubicBezTo>
                    <a:pt x="10" y="63"/>
                    <a:pt x="5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5"/>
            <p:cNvSpPr>
              <a:spLocks/>
            </p:cNvSpPr>
            <p:nvPr userDrawn="1"/>
          </p:nvSpPr>
          <p:spPr bwMode="auto">
            <a:xfrm>
              <a:off x="1944" y="3152"/>
              <a:ext cx="96" cy="119"/>
            </a:xfrm>
            <a:custGeom>
              <a:avLst/>
              <a:gdLst>
                <a:gd name="T0" fmla="*/ 0 w 52"/>
                <a:gd name="T1" fmla="*/ 60 h 64"/>
                <a:gd name="T2" fmla="*/ 8 w 52"/>
                <a:gd name="T3" fmla="*/ 54 h 64"/>
                <a:gd name="T4" fmla="*/ 8 w 52"/>
                <a:gd name="T5" fmla="*/ 10 h 64"/>
                <a:gd name="T6" fmla="*/ 0 w 52"/>
                <a:gd name="T7" fmla="*/ 3 h 64"/>
                <a:gd name="T8" fmla="*/ 0 w 52"/>
                <a:gd name="T9" fmla="*/ 3 h 64"/>
                <a:gd name="T10" fmla="*/ 0 w 52"/>
                <a:gd name="T11" fmla="*/ 0 h 64"/>
                <a:gd name="T12" fmla="*/ 22 w 52"/>
                <a:gd name="T13" fmla="*/ 0 h 64"/>
                <a:gd name="T14" fmla="*/ 46 w 52"/>
                <a:gd name="T15" fmla="*/ 0 h 64"/>
                <a:gd name="T16" fmla="*/ 46 w 52"/>
                <a:gd name="T17" fmla="*/ 14 h 64"/>
                <a:gd name="T18" fmla="*/ 44 w 52"/>
                <a:gd name="T19" fmla="*/ 14 h 64"/>
                <a:gd name="T20" fmla="*/ 30 w 52"/>
                <a:gd name="T21" fmla="*/ 4 h 64"/>
                <a:gd name="T22" fmla="*/ 19 w 52"/>
                <a:gd name="T23" fmla="*/ 4 h 64"/>
                <a:gd name="T24" fmla="*/ 19 w 52"/>
                <a:gd name="T25" fmla="*/ 28 h 64"/>
                <a:gd name="T26" fmla="*/ 27 w 52"/>
                <a:gd name="T27" fmla="*/ 28 h 64"/>
                <a:gd name="T28" fmla="*/ 37 w 52"/>
                <a:gd name="T29" fmla="*/ 21 h 64"/>
                <a:gd name="T30" fmla="*/ 37 w 52"/>
                <a:gd name="T31" fmla="*/ 20 h 64"/>
                <a:gd name="T32" fmla="*/ 40 w 52"/>
                <a:gd name="T33" fmla="*/ 20 h 64"/>
                <a:gd name="T34" fmla="*/ 40 w 52"/>
                <a:gd name="T35" fmla="*/ 30 h 64"/>
                <a:gd name="T36" fmla="*/ 40 w 52"/>
                <a:gd name="T37" fmla="*/ 40 h 64"/>
                <a:gd name="T38" fmla="*/ 38 w 52"/>
                <a:gd name="T39" fmla="*/ 41 h 64"/>
                <a:gd name="T40" fmla="*/ 27 w 52"/>
                <a:gd name="T41" fmla="*/ 33 h 64"/>
                <a:gd name="T42" fmla="*/ 19 w 52"/>
                <a:gd name="T43" fmla="*/ 33 h 64"/>
                <a:gd name="T44" fmla="*/ 19 w 52"/>
                <a:gd name="T45" fmla="*/ 51 h 64"/>
                <a:gd name="T46" fmla="*/ 30 w 52"/>
                <a:gd name="T47" fmla="*/ 59 h 64"/>
                <a:gd name="T48" fmla="*/ 49 w 52"/>
                <a:gd name="T49" fmla="*/ 48 h 64"/>
                <a:gd name="T50" fmla="*/ 52 w 52"/>
                <a:gd name="T51" fmla="*/ 49 h 64"/>
                <a:gd name="T52" fmla="*/ 48 w 52"/>
                <a:gd name="T53" fmla="*/ 64 h 64"/>
                <a:gd name="T54" fmla="*/ 27 w 52"/>
                <a:gd name="T55" fmla="*/ 63 h 64"/>
                <a:gd name="T56" fmla="*/ 16 w 52"/>
                <a:gd name="T57" fmla="*/ 63 h 64"/>
                <a:gd name="T58" fmla="*/ 8 w 52"/>
                <a:gd name="T59" fmla="*/ 63 h 64"/>
                <a:gd name="T60" fmla="*/ 0 w 52"/>
                <a:gd name="T61" fmla="*/ 64 h 64"/>
                <a:gd name="T62" fmla="*/ 0 w 52"/>
                <a:gd name="T63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" h="64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12" y="0"/>
                    <a:pt x="22" y="0"/>
                  </a:cubicBezTo>
                  <a:cubicBezTo>
                    <a:pt x="36" y="0"/>
                    <a:pt x="44" y="0"/>
                    <a:pt x="46" y="0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3" y="5"/>
                    <a:pt x="39" y="4"/>
                    <a:pt x="30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5" y="28"/>
                    <a:pt x="37" y="27"/>
                    <a:pt x="37" y="21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4"/>
                    <a:pt x="40" y="27"/>
                    <a:pt x="40" y="30"/>
                  </a:cubicBezTo>
                  <a:cubicBezTo>
                    <a:pt x="40" y="33"/>
                    <a:pt x="40" y="36"/>
                    <a:pt x="40" y="40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7" y="33"/>
                    <a:pt x="35" y="33"/>
                    <a:pt x="27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8"/>
                    <a:pt x="21" y="59"/>
                    <a:pt x="30" y="59"/>
                  </a:cubicBezTo>
                  <a:cubicBezTo>
                    <a:pt x="42" y="59"/>
                    <a:pt x="47" y="58"/>
                    <a:pt x="49" y="48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0" y="63"/>
                    <a:pt x="32" y="63"/>
                    <a:pt x="27" y="63"/>
                  </a:cubicBezTo>
                  <a:cubicBezTo>
                    <a:pt x="22" y="63"/>
                    <a:pt x="18" y="63"/>
                    <a:pt x="16" y="63"/>
                  </a:cubicBezTo>
                  <a:cubicBezTo>
                    <a:pt x="13" y="63"/>
                    <a:pt x="10" y="63"/>
                    <a:pt x="8" y="63"/>
                  </a:cubicBezTo>
                  <a:cubicBezTo>
                    <a:pt x="5" y="63"/>
                    <a:pt x="2" y="63"/>
                    <a:pt x="0" y="64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6"/>
            <p:cNvSpPr>
              <a:spLocks/>
            </p:cNvSpPr>
            <p:nvPr userDrawn="1"/>
          </p:nvSpPr>
          <p:spPr bwMode="auto">
            <a:xfrm>
              <a:off x="993" y="3336"/>
              <a:ext cx="122" cy="119"/>
            </a:xfrm>
            <a:custGeom>
              <a:avLst/>
              <a:gdLst>
                <a:gd name="T0" fmla="*/ 0 w 66"/>
                <a:gd name="T1" fmla="*/ 0 h 64"/>
                <a:gd name="T2" fmla="*/ 14 w 66"/>
                <a:gd name="T3" fmla="*/ 0 h 64"/>
                <a:gd name="T4" fmla="*/ 27 w 66"/>
                <a:gd name="T5" fmla="*/ 0 h 64"/>
                <a:gd name="T6" fmla="*/ 27 w 66"/>
                <a:gd name="T7" fmla="*/ 3 h 64"/>
                <a:gd name="T8" fmla="*/ 26 w 66"/>
                <a:gd name="T9" fmla="*/ 3 h 64"/>
                <a:gd name="T10" fmla="*/ 20 w 66"/>
                <a:gd name="T11" fmla="*/ 11 h 64"/>
                <a:gd name="T12" fmla="*/ 20 w 66"/>
                <a:gd name="T13" fmla="*/ 40 h 64"/>
                <a:gd name="T14" fmla="*/ 36 w 66"/>
                <a:gd name="T15" fmla="*/ 60 h 64"/>
                <a:gd name="T16" fmla="*/ 51 w 66"/>
                <a:gd name="T17" fmla="*/ 52 h 64"/>
                <a:gd name="T18" fmla="*/ 54 w 66"/>
                <a:gd name="T19" fmla="*/ 39 h 64"/>
                <a:gd name="T20" fmla="*/ 54 w 66"/>
                <a:gd name="T21" fmla="*/ 14 h 64"/>
                <a:gd name="T22" fmla="*/ 47 w 66"/>
                <a:gd name="T23" fmla="*/ 3 h 64"/>
                <a:gd name="T24" fmla="*/ 45 w 66"/>
                <a:gd name="T25" fmla="*/ 3 h 64"/>
                <a:gd name="T26" fmla="*/ 45 w 66"/>
                <a:gd name="T27" fmla="*/ 0 h 64"/>
                <a:gd name="T28" fmla="*/ 54 w 66"/>
                <a:gd name="T29" fmla="*/ 0 h 64"/>
                <a:gd name="T30" fmla="*/ 66 w 66"/>
                <a:gd name="T31" fmla="*/ 0 h 64"/>
                <a:gd name="T32" fmla="*/ 66 w 66"/>
                <a:gd name="T33" fmla="*/ 3 h 64"/>
                <a:gd name="T34" fmla="*/ 65 w 66"/>
                <a:gd name="T35" fmla="*/ 3 h 64"/>
                <a:gd name="T36" fmla="*/ 59 w 66"/>
                <a:gd name="T37" fmla="*/ 14 h 64"/>
                <a:gd name="T38" fmla="*/ 59 w 66"/>
                <a:gd name="T39" fmla="*/ 37 h 64"/>
                <a:gd name="T40" fmla="*/ 53 w 66"/>
                <a:gd name="T41" fmla="*/ 57 h 64"/>
                <a:gd name="T42" fmla="*/ 32 w 66"/>
                <a:gd name="T43" fmla="*/ 64 h 64"/>
                <a:gd name="T44" fmla="*/ 8 w 66"/>
                <a:gd name="T45" fmla="*/ 40 h 64"/>
                <a:gd name="T46" fmla="*/ 8 w 66"/>
                <a:gd name="T47" fmla="*/ 13 h 64"/>
                <a:gd name="T48" fmla="*/ 0 w 66"/>
                <a:gd name="T49" fmla="*/ 3 h 64"/>
                <a:gd name="T50" fmla="*/ 0 w 66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64">
                  <a:moveTo>
                    <a:pt x="0" y="0"/>
                  </a:moveTo>
                  <a:cubicBezTo>
                    <a:pt x="5" y="0"/>
                    <a:pt x="9" y="0"/>
                    <a:pt x="14" y="0"/>
                  </a:cubicBezTo>
                  <a:cubicBezTo>
                    <a:pt x="18" y="0"/>
                    <a:pt x="23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6" y="3"/>
                  </a:cubicBezTo>
                  <a:cubicBezTo>
                    <a:pt x="20" y="3"/>
                    <a:pt x="20" y="5"/>
                    <a:pt x="20" y="1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54"/>
                    <a:pt x="25" y="60"/>
                    <a:pt x="36" y="60"/>
                  </a:cubicBezTo>
                  <a:cubicBezTo>
                    <a:pt x="43" y="60"/>
                    <a:pt x="48" y="57"/>
                    <a:pt x="51" y="52"/>
                  </a:cubicBezTo>
                  <a:cubicBezTo>
                    <a:pt x="53" y="48"/>
                    <a:pt x="54" y="44"/>
                    <a:pt x="54" y="39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5"/>
                    <a:pt x="53" y="3"/>
                    <a:pt x="47" y="3"/>
                  </a:cubicBezTo>
                  <a:cubicBezTo>
                    <a:pt x="46" y="3"/>
                    <a:pt x="45" y="3"/>
                    <a:pt x="45" y="3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8" y="0"/>
                    <a:pt x="51" y="0"/>
                    <a:pt x="54" y="0"/>
                  </a:cubicBezTo>
                  <a:cubicBezTo>
                    <a:pt x="58" y="0"/>
                    <a:pt x="62" y="0"/>
                    <a:pt x="66" y="0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59" y="3"/>
                    <a:pt x="59" y="5"/>
                    <a:pt x="59" y="14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46"/>
                    <a:pt x="58" y="52"/>
                    <a:pt x="53" y="57"/>
                  </a:cubicBezTo>
                  <a:cubicBezTo>
                    <a:pt x="49" y="62"/>
                    <a:pt x="42" y="64"/>
                    <a:pt x="32" y="64"/>
                  </a:cubicBezTo>
                  <a:cubicBezTo>
                    <a:pt x="16" y="64"/>
                    <a:pt x="8" y="56"/>
                    <a:pt x="8" y="40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5"/>
                    <a:pt x="8" y="3"/>
                    <a:pt x="0" y="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7"/>
            <p:cNvSpPr>
              <a:spLocks/>
            </p:cNvSpPr>
            <p:nvPr userDrawn="1"/>
          </p:nvSpPr>
          <p:spPr bwMode="auto">
            <a:xfrm>
              <a:off x="1128" y="3336"/>
              <a:ext cx="126" cy="121"/>
            </a:xfrm>
            <a:custGeom>
              <a:avLst/>
              <a:gdLst>
                <a:gd name="T0" fmla="*/ 0 w 68"/>
                <a:gd name="T1" fmla="*/ 60 h 65"/>
                <a:gd name="T2" fmla="*/ 1 w 68"/>
                <a:gd name="T3" fmla="*/ 60 h 65"/>
                <a:gd name="T4" fmla="*/ 9 w 68"/>
                <a:gd name="T5" fmla="*/ 46 h 65"/>
                <a:gd name="T6" fmla="*/ 9 w 68"/>
                <a:gd name="T7" fmla="*/ 12 h 65"/>
                <a:gd name="T8" fmla="*/ 0 w 68"/>
                <a:gd name="T9" fmla="*/ 3 h 65"/>
                <a:gd name="T10" fmla="*/ 0 w 68"/>
                <a:gd name="T11" fmla="*/ 0 h 65"/>
                <a:gd name="T12" fmla="*/ 10 w 68"/>
                <a:gd name="T13" fmla="*/ 0 h 65"/>
                <a:gd name="T14" fmla="*/ 18 w 68"/>
                <a:gd name="T15" fmla="*/ 0 h 65"/>
                <a:gd name="T16" fmla="*/ 54 w 68"/>
                <a:gd name="T17" fmla="*/ 45 h 65"/>
                <a:gd name="T18" fmla="*/ 54 w 68"/>
                <a:gd name="T19" fmla="*/ 13 h 65"/>
                <a:gd name="T20" fmla="*/ 45 w 68"/>
                <a:gd name="T21" fmla="*/ 3 h 65"/>
                <a:gd name="T22" fmla="*/ 44 w 68"/>
                <a:gd name="T23" fmla="*/ 3 h 65"/>
                <a:gd name="T24" fmla="*/ 44 w 68"/>
                <a:gd name="T25" fmla="*/ 0 h 65"/>
                <a:gd name="T26" fmla="*/ 53 w 68"/>
                <a:gd name="T27" fmla="*/ 0 h 65"/>
                <a:gd name="T28" fmla="*/ 68 w 68"/>
                <a:gd name="T29" fmla="*/ 0 h 65"/>
                <a:gd name="T30" fmla="*/ 68 w 68"/>
                <a:gd name="T31" fmla="*/ 3 h 65"/>
                <a:gd name="T32" fmla="*/ 67 w 68"/>
                <a:gd name="T33" fmla="*/ 3 h 65"/>
                <a:gd name="T34" fmla="*/ 59 w 68"/>
                <a:gd name="T35" fmla="*/ 16 h 65"/>
                <a:gd name="T36" fmla="*/ 59 w 68"/>
                <a:gd name="T37" fmla="*/ 65 h 65"/>
                <a:gd name="T38" fmla="*/ 55 w 68"/>
                <a:gd name="T39" fmla="*/ 65 h 65"/>
                <a:gd name="T40" fmla="*/ 14 w 68"/>
                <a:gd name="T41" fmla="*/ 13 h 65"/>
                <a:gd name="T42" fmla="*/ 14 w 68"/>
                <a:gd name="T43" fmla="*/ 46 h 65"/>
                <a:gd name="T44" fmla="*/ 22 w 68"/>
                <a:gd name="T45" fmla="*/ 60 h 65"/>
                <a:gd name="T46" fmla="*/ 23 w 68"/>
                <a:gd name="T47" fmla="*/ 60 h 65"/>
                <a:gd name="T48" fmla="*/ 23 w 68"/>
                <a:gd name="T49" fmla="*/ 63 h 65"/>
                <a:gd name="T50" fmla="*/ 12 w 68"/>
                <a:gd name="T51" fmla="*/ 63 h 65"/>
                <a:gd name="T52" fmla="*/ 0 w 68"/>
                <a:gd name="T53" fmla="*/ 63 h 65"/>
                <a:gd name="T54" fmla="*/ 0 w 68"/>
                <a:gd name="T55" fmla="*/ 6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8" h="65">
                  <a:moveTo>
                    <a:pt x="0" y="60"/>
                  </a:moveTo>
                  <a:cubicBezTo>
                    <a:pt x="1" y="60"/>
                    <a:pt x="1" y="60"/>
                    <a:pt x="1" y="60"/>
                  </a:cubicBezTo>
                  <a:cubicBezTo>
                    <a:pt x="8" y="60"/>
                    <a:pt x="9" y="56"/>
                    <a:pt x="9" y="46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6"/>
                    <a:pt x="8" y="4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5" y="0"/>
                    <a:pt x="10" y="0"/>
                  </a:cubicBezTo>
                  <a:cubicBezTo>
                    <a:pt x="14" y="0"/>
                    <a:pt x="18" y="0"/>
                    <a:pt x="18" y="0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5"/>
                    <a:pt x="52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0"/>
                    <a:pt x="53" y="0"/>
                  </a:cubicBezTo>
                  <a:cubicBezTo>
                    <a:pt x="59" y="0"/>
                    <a:pt x="64" y="0"/>
                    <a:pt x="68" y="0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0" y="3"/>
                    <a:pt x="59" y="6"/>
                    <a:pt x="59" y="16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4" y="56"/>
                    <a:pt x="14" y="60"/>
                    <a:pt x="22" y="60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20" y="63"/>
                    <a:pt x="17" y="63"/>
                    <a:pt x="12" y="63"/>
                  </a:cubicBezTo>
                  <a:cubicBezTo>
                    <a:pt x="8" y="63"/>
                    <a:pt x="4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8"/>
            <p:cNvSpPr>
              <a:spLocks/>
            </p:cNvSpPr>
            <p:nvPr userDrawn="1"/>
          </p:nvSpPr>
          <p:spPr bwMode="auto">
            <a:xfrm>
              <a:off x="1265" y="3336"/>
              <a:ext cx="52" cy="118"/>
            </a:xfrm>
            <a:custGeom>
              <a:avLst/>
              <a:gdLst>
                <a:gd name="T0" fmla="*/ 0 w 28"/>
                <a:gd name="T1" fmla="*/ 60 h 63"/>
                <a:gd name="T2" fmla="*/ 8 w 28"/>
                <a:gd name="T3" fmla="*/ 54 h 63"/>
                <a:gd name="T4" fmla="*/ 8 w 28"/>
                <a:gd name="T5" fmla="*/ 10 h 63"/>
                <a:gd name="T6" fmla="*/ 1 w 28"/>
                <a:gd name="T7" fmla="*/ 3 h 63"/>
                <a:gd name="T8" fmla="*/ 0 w 28"/>
                <a:gd name="T9" fmla="*/ 3 h 63"/>
                <a:gd name="T10" fmla="*/ 0 w 28"/>
                <a:gd name="T11" fmla="*/ 0 h 63"/>
                <a:gd name="T12" fmla="*/ 14 w 28"/>
                <a:gd name="T13" fmla="*/ 0 h 63"/>
                <a:gd name="T14" fmla="*/ 27 w 28"/>
                <a:gd name="T15" fmla="*/ 0 h 63"/>
                <a:gd name="T16" fmla="*/ 27 w 28"/>
                <a:gd name="T17" fmla="*/ 3 h 63"/>
                <a:gd name="T18" fmla="*/ 26 w 28"/>
                <a:gd name="T19" fmla="*/ 3 h 63"/>
                <a:gd name="T20" fmla="*/ 19 w 28"/>
                <a:gd name="T21" fmla="*/ 10 h 63"/>
                <a:gd name="T22" fmla="*/ 19 w 28"/>
                <a:gd name="T23" fmla="*/ 52 h 63"/>
                <a:gd name="T24" fmla="*/ 28 w 28"/>
                <a:gd name="T25" fmla="*/ 60 h 63"/>
                <a:gd name="T26" fmla="*/ 28 w 28"/>
                <a:gd name="T27" fmla="*/ 63 h 63"/>
                <a:gd name="T28" fmla="*/ 15 w 28"/>
                <a:gd name="T29" fmla="*/ 63 h 63"/>
                <a:gd name="T30" fmla="*/ 0 w 28"/>
                <a:gd name="T31" fmla="*/ 63 h 63"/>
                <a:gd name="T32" fmla="*/ 0 w 28"/>
                <a:gd name="T3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4" y="0"/>
                  </a:cubicBezTo>
                  <a:cubicBezTo>
                    <a:pt x="18" y="0"/>
                    <a:pt x="22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0" y="3"/>
                    <a:pt x="19" y="4"/>
                    <a:pt x="19" y="10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9" y="59"/>
                    <a:pt x="20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9" y="63"/>
                    <a:pt x="15" y="63"/>
                  </a:cubicBezTo>
                  <a:cubicBezTo>
                    <a:pt x="10" y="63"/>
                    <a:pt x="6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9"/>
            <p:cNvSpPr>
              <a:spLocks/>
            </p:cNvSpPr>
            <p:nvPr userDrawn="1"/>
          </p:nvSpPr>
          <p:spPr bwMode="auto">
            <a:xfrm>
              <a:off x="1323" y="3336"/>
              <a:ext cx="113" cy="119"/>
            </a:xfrm>
            <a:custGeom>
              <a:avLst/>
              <a:gdLst>
                <a:gd name="T0" fmla="*/ 29 w 61"/>
                <a:gd name="T1" fmla="*/ 64 h 64"/>
                <a:gd name="T2" fmla="*/ 7 w 61"/>
                <a:gd name="T3" fmla="*/ 8 h 64"/>
                <a:gd name="T4" fmla="*/ 0 w 61"/>
                <a:gd name="T5" fmla="*/ 3 h 64"/>
                <a:gd name="T6" fmla="*/ 0 w 61"/>
                <a:gd name="T7" fmla="*/ 0 h 64"/>
                <a:gd name="T8" fmla="*/ 10 w 61"/>
                <a:gd name="T9" fmla="*/ 0 h 64"/>
                <a:gd name="T10" fmla="*/ 26 w 61"/>
                <a:gd name="T11" fmla="*/ 0 h 64"/>
                <a:gd name="T12" fmla="*/ 26 w 61"/>
                <a:gd name="T13" fmla="*/ 3 h 64"/>
                <a:gd name="T14" fmla="*/ 25 w 61"/>
                <a:gd name="T15" fmla="*/ 3 h 64"/>
                <a:gd name="T16" fmla="*/ 20 w 61"/>
                <a:gd name="T17" fmla="*/ 5 h 64"/>
                <a:gd name="T18" fmla="*/ 21 w 61"/>
                <a:gd name="T19" fmla="*/ 9 h 64"/>
                <a:gd name="T20" fmla="*/ 35 w 61"/>
                <a:gd name="T21" fmla="*/ 48 h 64"/>
                <a:gd name="T22" fmla="*/ 49 w 61"/>
                <a:gd name="T23" fmla="*/ 10 h 64"/>
                <a:gd name="T24" fmla="*/ 49 w 61"/>
                <a:gd name="T25" fmla="*/ 6 h 64"/>
                <a:gd name="T26" fmla="*/ 42 w 61"/>
                <a:gd name="T27" fmla="*/ 3 h 64"/>
                <a:gd name="T28" fmla="*/ 42 w 61"/>
                <a:gd name="T29" fmla="*/ 0 h 64"/>
                <a:gd name="T30" fmla="*/ 50 w 61"/>
                <a:gd name="T31" fmla="*/ 0 h 64"/>
                <a:gd name="T32" fmla="*/ 61 w 61"/>
                <a:gd name="T33" fmla="*/ 0 h 64"/>
                <a:gd name="T34" fmla="*/ 61 w 61"/>
                <a:gd name="T35" fmla="*/ 3 h 64"/>
                <a:gd name="T36" fmla="*/ 54 w 61"/>
                <a:gd name="T37" fmla="*/ 9 h 64"/>
                <a:gd name="T38" fmla="*/ 33 w 61"/>
                <a:gd name="T39" fmla="*/ 64 h 64"/>
                <a:gd name="T40" fmla="*/ 29 w 61"/>
                <a:gd name="T41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1" h="64">
                  <a:moveTo>
                    <a:pt x="29" y="64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6" y="3"/>
                    <a:pt x="3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7" y="0"/>
                    <a:pt x="10" y="0"/>
                  </a:cubicBezTo>
                  <a:cubicBezTo>
                    <a:pt x="17" y="0"/>
                    <a:pt x="22" y="0"/>
                    <a:pt x="26" y="0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1" y="3"/>
                    <a:pt x="20" y="4"/>
                    <a:pt x="20" y="5"/>
                  </a:cubicBezTo>
                  <a:cubicBezTo>
                    <a:pt x="20" y="7"/>
                    <a:pt x="20" y="8"/>
                    <a:pt x="21" y="9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8"/>
                    <a:pt x="49" y="7"/>
                    <a:pt x="49" y="6"/>
                  </a:cubicBezTo>
                  <a:cubicBezTo>
                    <a:pt x="49" y="4"/>
                    <a:pt x="47" y="3"/>
                    <a:pt x="42" y="3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0"/>
                    <a:pt x="47" y="0"/>
                    <a:pt x="50" y="0"/>
                  </a:cubicBezTo>
                  <a:cubicBezTo>
                    <a:pt x="52" y="0"/>
                    <a:pt x="56" y="0"/>
                    <a:pt x="61" y="0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58" y="3"/>
                    <a:pt x="56" y="5"/>
                    <a:pt x="54" y="9"/>
                  </a:cubicBezTo>
                  <a:cubicBezTo>
                    <a:pt x="33" y="64"/>
                    <a:pt x="33" y="64"/>
                    <a:pt x="33" y="64"/>
                  </a:cubicBezTo>
                  <a:lnTo>
                    <a:pt x="29" y="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50"/>
            <p:cNvSpPr>
              <a:spLocks/>
            </p:cNvSpPr>
            <p:nvPr userDrawn="1"/>
          </p:nvSpPr>
          <p:spPr bwMode="auto">
            <a:xfrm>
              <a:off x="1442" y="3336"/>
              <a:ext cx="94" cy="118"/>
            </a:xfrm>
            <a:custGeom>
              <a:avLst/>
              <a:gdLst>
                <a:gd name="T0" fmla="*/ 0 w 51"/>
                <a:gd name="T1" fmla="*/ 60 h 63"/>
                <a:gd name="T2" fmla="*/ 8 w 51"/>
                <a:gd name="T3" fmla="*/ 54 h 63"/>
                <a:gd name="T4" fmla="*/ 8 w 51"/>
                <a:gd name="T5" fmla="*/ 10 h 63"/>
                <a:gd name="T6" fmla="*/ 2 w 51"/>
                <a:gd name="T7" fmla="*/ 3 h 63"/>
                <a:gd name="T8" fmla="*/ 1 w 51"/>
                <a:gd name="T9" fmla="*/ 3 h 63"/>
                <a:gd name="T10" fmla="*/ 1 w 51"/>
                <a:gd name="T11" fmla="*/ 0 h 63"/>
                <a:gd name="T12" fmla="*/ 22 w 51"/>
                <a:gd name="T13" fmla="*/ 0 h 63"/>
                <a:gd name="T14" fmla="*/ 45 w 51"/>
                <a:gd name="T15" fmla="*/ 0 h 63"/>
                <a:gd name="T16" fmla="*/ 45 w 51"/>
                <a:gd name="T17" fmla="*/ 14 h 63"/>
                <a:gd name="T18" fmla="*/ 43 w 51"/>
                <a:gd name="T19" fmla="*/ 14 h 63"/>
                <a:gd name="T20" fmla="*/ 30 w 51"/>
                <a:gd name="T21" fmla="*/ 4 h 63"/>
                <a:gd name="T22" fmla="*/ 20 w 51"/>
                <a:gd name="T23" fmla="*/ 4 h 63"/>
                <a:gd name="T24" fmla="*/ 20 w 51"/>
                <a:gd name="T25" fmla="*/ 28 h 63"/>
                <a:gd name="T26" fmla="*/ 27 w 51"/>
                <a:gd name="T27" fmla="*/ 28 h 63"/>
                <a:gd name="T28" fmla="*/ 37 w 51"/>
                <a:gd name="T29" fmla="*/ 20 h 63"/>
                <a:gd name="T30" fmla="*/ 37 w 51"/>
                <a:gd name="T31" fmla="*/ 20 h 63"/>
                <a:gd name="T32" fmla="*/ 40 w 51"/>
                <a:gd name="T33" fmla="*/ 20 h 63"/>
                <a:gd name="T34" fmla="*/ 39 w 51"/>
                <a:gd name="T35" fmla="*/ 30 h 63"/>
                <a:gd name="T36" fmla="*/ 40 w 51"/>
                <a:gd name="T37" fmla="*/ 40 h 63"/>
                <a:gd name="T38" fmla="*/ 37 w 51"/>
                <a:gd name="T39" fmla="*/ 41 h 63"/>
                <a:gd name="T40" fmla="*/ 27 w 51"/>
                <a:gd name="T41" fmla="*/ 32 h 63"/>
                <a:gd name="T42" fmla="*/ 20 w 51"/>
                <a:gd name="T43" fmla="*/ 32 h 63"/>
                <a:gd name="T44" fmla="*/ 20 w 51"/>
                <a:gd name="T45" fmla="*/ 51 h 63"/>
                <a:gd name="T46" fmla="*/ 30 w 51"/>
                <a:gd name="T47" fmla="*/ 59 h 63"/>
                <a:gd name="T48" fmla="*/ 49 w 51"/>
                <a:gd name="T49" fmla="*/ 48 h 63"/>
                <a:gd name="T50" fmla="*/ 51 w 51"/>
                <a:gd name="T51" fmla="*/ 49 h 63"/>
                <a:gd name="T52" fmla="*/ 48 w 51"/>
                <a:gd name="T53" fmla="*/ 63 h 63"/>
                <a:gd name="T54" fmla="*/ 26 w 51"/>
                <a:gd name="T55" fmla="*/ 63 h 63"/>
                <a:gd name="T56" fmla="*/ 16 w 51"/>
                <a:gd name="T57" fmla="*/ 63 h 63"/>
                <a:gd name="T58" fmla="*/ 8 w 51"/>
                <a:gd name="T59" fmla="*/ 63 h 63"/>
                <a:gd name="T60" fmla="*/ 0 w 51"/>
                <a:gd name="T61" fmla="*/ 63 h 63"/>
                <a:gd name="T62" fmla="*/ 0 w 51"/>
                <a:gd name="T6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7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6" y="0"/>
                    <a:pt x="12" y="0"/>
                    <a:pt x="22" y="0"/>
                  </a:cubicBezTo>
                  <a:cubicBezTo>
                    <a:pt x="35" y="0"/>
                    <a:pt x="43" y="0"/>
                    <a:pt x="45" y="0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5"/>
                    <a:pt x="39" y="4"/>
                    <a:pt x="3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5" y="28"/>
                    <a:pt x="37" y="27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4"/>
                    <a:pt x="39" y="27"/>
                    <a:pt x="39" y="30"/>
                  </a:cubicBezTo>
                  <a:cubicBezTo>
                    <a:pt x="39" y="33"/>
                    <a:pt x="39" y="36"/>
                    <a:pt x="40" y="40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33"/>
                    <a:pt x="35" y="32"/>
                    <a:pt x="27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20" y="58"/>
                    <a:pt x="21" y="59"/>
                    <a:pt x="30" y="59"/>
                  </a:cubicBezTo>
                  <a:cubicBezTo>
                    <a:pt x="41" y="59"/>
                    <a:pt x="46" y="58"/>
                    <a:pt x="49" y="4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39" y="63"/>
                    <a:pt x="32" y="63"/>
                    <a:pt x="26" y="63"/>
                  </a:cubicBezTo>
                  <a:cubicBezTo>
                    <a:pt x="22" y="63"/>
                    <a:pt x="18" y="63"/>
                    <a:pt x="16" y="63"/>
                  </a:cubicBezTo>
                  <a:cubicBezTo>
                    <a:pt x="13" y="63"/>
                    <a:pt x="11" y="63"/>
                    <a:pt x="8" y="63"/>
                  </a:cubicBezTo>
                  <a:cubicBezTo>
                    <a:pt x="5" y="63"/>
                    <a:pt x="2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1"/>
            <p:cNvSpPr>
              <a:spLocks noEditPoints="1"/>
            </p:cNvSpPr>
            <p:nvPr userDrawn="1"/>
          </p:nvSpPr>
          <p:spPr bwMode="auto">
            <a:xfrm>
              <a:off x="1551" y="3336"/>
              <a:ext cx="115" cy="118"/>
            </a:xfrm>
            <a:custGeom>
              <a:avLst/>
              <a:gdLst>
                <a:gd name="T0" fmla="*/ 0 w 62"/>
                <a:gd name="T1" fmla="*/ 60 h 63"/>
                <a:gd name="T2" fmla="*/ 8 w 62"/>
                <a:gd name="T3" fmla="*/ 53 h 63"/>
                <a:gd name="T4" fmla="*/ 8 w 62"/>
                <a:gd name="T5" fmla="*/ 10 h 63"/>
                <a:gd name="T6" fmla="*/ 1 w 62"/>
                <a:gd name="T7" fmla="*/ 3 h 63"/>
                <a:gd name="T8" fmla="*/ 0 w 62"/>
                <a:gd name="T9" fmla="*/ 3 h 63"/>
                <a:gd name="T10" fmla="*/ 0 w 62"/>
                <a:gd name="T11" fmla="*/ 0 h 63"/>
                <a:gd name="T12" fmla="*/ 13 w 62"/>
                <a:gd name="T13" fmla="*/ 0 h 63"/>
                <a:gd name="T14" fmla="*/ 27 w 62"/>
                <a:gd name="T15" fmla="*/ 0 h 63"/>
                <a:gd name="T16" fmla="*/ 50 w 62"/>
                <a:gd name="T17" fmla="*/ 16 h 63"/>
                <a:gd name="T18" fmla="*/ 38 w 62"/>
                <a:gd name="T19" fmla="*/ 32 h 63"/>
                <a:gd name="T20" fmla="*/ 61 w 62"/>
                <a:gd name="T21" fmla="*/ 60 h 63"/>
                <a:gd name="T22" fmla="*/ 62 w 62"/>
                <a:gd name="T23" fmla="*/ 60 h 63"/>
                <a:gd name="T24" fmla="*/ 62 w 62"/>
                <a:gd name="T25" fmla="*/ 63 h 63"/>
                <a:gd name="T26" fmla="*/ 53 w 62"/>
                <a:gd name="T27" fmla="*/ 63 h 63"/>
                <a:gd name="T28" fmla="*/ 45 w 62"/>
                <a:gd name="T29" fmla="*/ 63 h 63"/>
                <a:gd name="T30" fmla="*/ 27 w 62"/>
                <a:gd name="T31" fmla="*/ 34 h 63"/>
                <a:gd name="T32" fmla="*/ 20 w 62"/>
                <a:gd name="T33" fmla="*/ 34 h 63"/>
                <a:gd name="T34" fmla="*/ 20 w 62"/>
                <a:gd name="T35" fmla="*/ 53 h 63"/>
                <a:gd name="T36" fmla="*/ 28 w 62"/>
                <a:gd name="T37" fmla="*/ 60 h 63"/>
                <a:gd name="T38" fmla="*/ 28 w 62"/>
                <a:gd name="T39" fmla="*/ 63 h 63"/>
                <a:gd name="T40" fmla="*/ 14 w 62"/>
                <a:gd name="T41" fmla="*/ 63 h 63"/>
                <a:gd name="T42" fmla="*/ 0 w 62"/>
                <a:gd name="T43" fmla="*/ 63 h 63"/>
                <a:gd name="T44" fmla="*/ 0 w 62"/>
                <a:gd name="T45" fmla="*/ 60 h 63"/>
                <a:gd name="T46" fmla="*/ 23 w 62"/>
                <a:gd name="T47" fmla="*/ 31 h 63"/>
                <a:gd name="T48" fmla="*/ 38 w 62"/>
                <a:gd name="T49" fmla="*/ 17 h 63"/>
                <a:gd name="T50" fmla="*/ 23 w 62"/>
                <a:gd name="T51" fmla="*/ 3 h 63"/>
                <a:gd name="T52" fmla="*/ 20 w 62"/>
                <a:gd name="T53" fmla="*/ 3 h 63"/>
                <a:gd name="T54" fmla="*/ 20 w 62"/>
                <a:gd name="T55" fmla="*/ 31 h 63"/>
                <a:gd name="T56" fmla="*/ 23 w 62"/>
                <a:gd name="T57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3">
                  <a:moveTo>
                    <a:pt x="0" y="60"/>
                  </a:moveTo>
                  <a:cubicBezTo>
                    <a:pt x="7" y="60"/>
                    <a:pt x="8" y="59"/>
                    <a:pt x="8" y="53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9" y="0"/>
                    <a:pt x="13" y="0"/>
                  </a:cubicBezTo>
                  <a:cubicBezTo>
                    <a:pt x="18" y="0"/>
                    <a:pt x="23" y="0"/>
                    <a:pt x="27" y="0"/>
                  </a:cubicBezTo>
                  <a:cubicBezTo>
                    <a:pt x="42" y="0"/>
                    <a:pt x="50" y="6"/>
                    <a:pt x="50" y="16"/>
                  </a:cubicBezTo>
                  <a:cubicBezTo>
                    <a:pt x="50" y="24"/>
                    <a:pt x="46" y="29"/>
                    <a:pt x="38" y="32"/>
                  </a:cubicBezTo>
                  <a:cubicBezTo>
                    <a:pt x="49" y="51"/>
                    <a:pt x="56" y="60"/>
                    <a:pt x="61" y="60"/>
                  </a:cubicBezTo>
                  <a:cubicBezTo>
                    <a:pt x="62" y="60"/>
                    <a:pt x="62" y="60"/>
                    <a:pt x="62" y="60"/>
                  </a:cubicBezTo>
                  <a:cubicBezTo>
                    <a:pt x="62" y="63"/>
                    <a:pt x="62" y="63"/>
                    <a:pt x="62" y="63"/>
                  </a:cubicBezTo>
                  <a:cubicBezTo>
                    <a:pt x="59" y="63"/>
                    <a:pt x="56" y="63"/>
                    <a:pt x="53" y="63"/>
                  </a:cubicBezTo>
                  <a:cubicBezTo>
                    <a:pt x="51" y="63"/>
                    <a:pt x="48" y="63"/>
                    <a:pt x="45" y="63"/>
                  </a:cubicBezTo>
                  <a:cubicBezTo>
                    <a:pt x="37" y="53"/>
                    <a:pt x="32" y="43"/>
                    <a:pt x="27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9"/>
                    <a:pt x="21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8" y="63"/>
                    <a:pt x="14" y="63"/>
                  </a:cubicBezTo>
                  <a:cubicBezTo>
                    <a:pt x="9" y="63"/>
                    <a:pt x="4" y="63"/>
                    <a:pt x="0" y="63"/>
                  </a:cubicBezTo>
                  <a:lnTo>
                    <a:pt x="0" y="60"/>
                  </a:lnTo>
                  <a:close/>
                  <a:moveTo>
                    <a:pt x="23" y="31"/>
                  </a:moveTo>
                  <a:cubicBezTo>
                    <a:pt x="33" y="31"/>
                    <a:pt x="38" y="27"/>
                    <a:pt x="38" y="17"/>
                  </a:cubicBezTo>
                  <a:cubicBezTo>
                    <a:pt x="38" y="8"/>
                    <a:pt x="33" y="3"/>
                    <a:pt x="23" y="3"/>
                  </a:cubicBezTo>
                  <a:cubicBezTo>
                    <a:pt x="22" y="3"/>
                    <a:pt x="21" y="3"/>
                    <a:pt x="20" y="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2" y="31"/>
                    <a:pt x="23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2"/>
            <p:cNvSpPr>
              <a:spLocks/>
            </p:cNvSpPr>
            <p:nvPr userDrawn="1"/>
          </p:nvSpPr>
          <p:spPr bwMode="auto">
            <a:xfrm>
              <a:off x="1673" y="3334"/>
              <a:ext cx="69" cy="121"/>
            </a:xfrm>
            <a:custGeom>
              <a:avLst/>
              <a:gdLst>
                <a:gd name="T0" fmla="*/ 0 w 37"/>
                <a:gd name="T1" fmla="*/ 48 h 65"/>
                <a:gd name="T2" fmla="*/ 2 w 37"/>
                <a:gd name="T3" fmla="*/ 47 h 65"/>
                <a:gd name="T4" fmla="*/ 17 w 37"/>
                <a:gd name="T5" fmla="*/ 61 h 65"/>
                <a:gd name="T6" fmla="*/ 27 w 37"/>
                <a:gd name="T7" fmla="*/ 50 h 65"/>
                <a:gd name="T8" fmla="*/ 24 w 37"/>
                <a:gd name="T9" fmla="*/ 43 h 65"/>
                <a:gd name="T10" fmla="*/ 13 w 37"/>
                <a:gd name="T11" fmla="*/ 36 h 65"/>
                <a:gd name="T12" fmla="*/ 2 w 37"/>
                <a:gd name="T13" fmla="*/ 18 h 65"/>
                <a:gd name="T14" fmla="*/ 21 w 37"/>
                <a:gd name="T15" fmla="*/ 0 h 65"/>
                <a:gd name="T16" fmla="*/ 34 w 37"/>
                <a:gd name="T17" fmla="*/ 1 h 65"/>
                <a:gd name="T18" fmla="*/ 35 w 37"/>
                <a:gd name="T19" fmla="*/ 14 h 65"/>
                <a:gd name="T20" fmla="*/ 32 w 37"/>
                <a:gd name="T21" fmla="*/ 14 h 65"/>
                <a:gd name="T22" fmla="*/ 21 w 37"/>
                <a:gd name="T23" fmla="*/ 3 h 65"/>
                <a:gd name="T24" fmla="*/ 11 w 37"/>
                <a:gd name="T25" fmla="*/ 14 h 65"/>
                <a:gd name="T26" fmla="*/ 14 w 37"/>
                <a:gd name="T27" fmla="*/ 21 h 65"/>
                <a:gd name="T28" fmla="*/ 24 w 37"/>
                <a:gd name="T29" fmla="*/ 28 h 65"/>
                <a:gd name="T30" fmla="*/ 37 w 37"/>
                <a:gd name="T31" fmla="*/ 46 h 65"/>
                <a:gd name="T32" fmla="*/ 16 w 37"/>
                <a:gd name="T33" fmla="*/ 65 h 65"/>
                <a:gd name="T34" fmla="*/ 1 w 37"/>
                <a:gd name="T35" fmla="*/ 61 h 65"/>
                <a:gd name="T36" fmla="*/ 0 w 37"/>
                <a:gd name="T37" fmla="*/ 4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65">
                  <a:moveTo>
                    <a:pt x="0" y="48"/>
                  </a:moveTo>
                  <a:cubicBezTo>
                    <a:pt x="2" y="47"/>
                    <a:pt x="2" y="47"/>
                    <a:pt x="2" y="47"/>
                  </a:cubicBezTo>
                  <a:cubicBezTo>
                    <a:pt x="5" y="57"/>
                    <a:pt x="9" y="61"/>
                    <a:pt x="17" y="61"/>
                  </a:cubicBezTo>
                  <a:cubicBezTo>
                    <a:pt x="23" y="61"/>
                    <a:pt x="27" y="57"/>
                    <a:pt x="27" y="50"/>
                  </a:cubicBezTo>
                  <a:cubicBezTo>
                    <a:pt x="27" y="47"/>
                    <a:pt x="26" y="45"/>
                    <a:pt x="24" y="43"/>
                  </a:cubicBezTo>
                  <a:cubicBezTo>
                    <a:pt x="21" y="40"/>
                    <a:pt x="16" y="38"/>
                    <a:pt x="13" y="36"/>
                  </a:cubicBezTo>
                  <a:cubicBezTo>
                    <a:pt x="6" y="31"/>
                    <a:pt x="2" y="27"/>
                    <a:pt x="2" y="18"/>
                  </a:cubicBezTo>
                  <a:cubicBezTo>
                    <a:pt x="2" y="7"/>
                    <a:pt x="9" y="0"/>
                    <a:pt x="21" y="0"/>
                  </a:cubicBezTo>
                  <a:cubicBezTo>
                    <a:pt x="24" y="0"/>
                    <a:pt x="28" y="0"/>
                    <a:pt x="34" y="1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1" y="7"/>
                    <a:pt x="27" y="3"/>
                    <a:pt x="21" y="3"/>
                  </a:cubicBezTo>
                  <a:cubicBezTo>
                    <a:pt x="15" y="3"/>
                    <a:pt x="11" y="8"/>
                    <a:pt x="11" y="14"/>
                  </a:cubicBezTo>
                  <a:cubicBezTo>
                    <a:pt x="11" y="17"/>
                    <a:pt x="12" y="19"/>
                    <a:pt x="14" y="21"/>
                  </a:cubicBezTo>
                  <a:cubicBezTo>
                    <a:pt x="17" y="25"/>
                    <a:pt x="20" y="26"/>
                    <a:pt x="24" y="28"/>
                  </a:cubicBezTo>
                  <a:cubicBezTo>
                    <a:pt x="33" y="33"/>
                    <a:pt x="37" y="37"/>
                    <a:pt x="37" y="46"/>
                  </a:cubicBezTo>
                  <a:cubicBezTo>
                    <a:pt x="37" y="57"/>
                    <a:pt x="29" y="65"/>
                    <a:pt x="16" y="65"/>
                  </a:cubicBezTo>
                  <a:cubicBezTo>
                    <a:pt x="11" y="65"/>
                    <a:pt x="6" y="64"/>
                    <a:pt x="1" y="61"/>
                  </a:cubicBez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3"/>
            <p:cNvSpPr>
              <a:spLocks/>
            </p:cNvSpPr>
            <p:nvPr userDrawn="1"/>
          </p:nvSpPr>
          <p:spPr bwMode="auto">
            <a:xfrm>
              <a:off x="1758" y="3336"/>
              <a:ext cx="52" cy="118"/>
            </a:xfrm>
            <a:custGeom>
              <a:avLst/>
              <a:gdLst>
                <a:gd name="T0" fmla="*/ 0 w 28"/>
                <a:gd name="T1" fmla="*/ 60 h 63"/>
                <a:gd name="T2" fmla="*/ 8 w 28"/>
                <a:gd name="T3" fmla="*/ 54 h 63"/>
                <a:gd name="T4" fmla="*/ 8 w 28"/>
                <a:gd name="T5" fmla="*/ 10 h 63"/>
                <a:gd name="T6" fmla="*/ 1 w 28"/>
                <a:gd name="T7" fmla="*/ 3 h 63"/>
                <a:gd name="T8" fmla="*/ 0 w 28"/>
                <a:gd name="T9" fmla="*/ 3 h 63"/>
                <a:gd name="T10" fmla="*/ 0 w 28"/>
                <a:gd name="T11" fmla="*/ 0 h 63"/>
                <a:gd name="T12" fmla="*/ 14 w 28"/>
                <a:gd name="T13" fmla="*/ 0 h 63"/>
                <a:gd name="T14" fmla="*/ 28 w 28"/>
                <a:gd name="T15" fmla="*/ 0 h 63"/>
                <a:gd name="T16" fmla="*/ 28 w 28"/>
                <a:gd name="T17" fmla="*/ 3 h 63"/>
                <a:gd name="T18" fmla="*/ 27 w 28"/>
                <a:gd name="T19" fmla="*/ 3 h 63"/>
                <a:gd name="T20" fmla="*/ 20 w 28"/>
                <a:gd name="T21" fmla="*/ 10 h 63"/>
                <a:gd name="T22" fmla="*/ 20 w 28"/>
                <a:gd name="T23" fmla="*/ 52 h 63"/>
                <a:gd name="T24" fmla="*/ 28 w 28"/>
                <a:gd name="T25" fmla="*/ 60 h 63"/>
                <a:gd name="T26" fmla="*/ 28 w 28"/>
                <a:gd name="T27" fmla="*/ 63 h 63"/>
                <a:gd name="T28" fmla="*/ 15 w 28"/>
                <a:gd name="T29" fmla="*/ 63 h 63"/>
                <a:gd name="T30" fmla="*/ 0 w 28"/>
                <a:gd name="T31" fmla="*/ 63 h 63"/>
                <a:gd name="T32" fmla="*/ 0 w 28"/>
                <a:gd name="T3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4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1" y="3"/>
                    <a:pt x="20" y="4"/>
                    <a:pt x="20" y="10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9"/>
                    <a:pt x="20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9" y="63"/>
                    <a:pt x="15" y="63"/>
                  </a:cubicBezTo>
                  <a:cubicBezTo>
                    <a:pt x="10" y="63"/>
                    <a:pt x="6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4"/>
            <p:cNvSpPr>
              <a:spLocks/>
            </p:cNvSpPr>
            <p:nvPr userDrawn="1"/>
          </p:nvSpPr>
          <p:spPr bwMode="auto">
            <a:xfrm>
              <a:off x="1818" y="3331"/>
              <a:ext cx="103" cy="123"/>
            </a:xfrm>
            <a:custGeom>
              <a:avLst/>
              <a:gdLst>
                <a:gd name="T0" fmla="*/ 14 w 56"/>
                <a:gd name="T1" fmla="*/ 63 h 66"/>
                <a:gd name="T2" fmla="*/ 15 w 56"/>
                <a:gd name="T3" fmla="*/ 63 h 66"/>
                <a:gd name="T4" fmla="*/ 23 w 56"/>
                <a:gd name="T5" fmla="*/ 54 h 66"/>
                <a:gd name="T6" fmla="*/ 23 w 56"/>
                <a:gd name="T7" fmla="*/ 7 h 66"/>
                <a:gd name="T8" fmla="*/ 14 w 56"/>
                <a:gd name="T9" fmla="*/ 7 h 66"/>
                <a:gd name="T10" fmla="*/ 2 w 56"/>
                <a:gd name="T11" fmla="*/ 16 h 66"/>
                <a:gd name="T12" fmla="*/ 0 w 56"/>
                <a:gd name="T13" fmla="*/ 16 h 66"/>
                <a:gd name="T14" fmla="*/ 1 w 56"/>
                <a:gd name="T15" fmla="*/ 1 h 66"/>
                <a:gd name="T16" fmla="*/ 4 w 56"/>
                <a:gd name="T17" fmla="*/ 1 h 66"/>
                <a:gd name="T18" fmla="*/ 9 w 56"/>
                <a:gd name="T19" fmla="*/ 3 h 66"/>
                <a:gd name="T20" fmla="*/ 49 w 56"/>
                <a:gd name="T21" fmla="*/ 3 h 66"/>
                <a:gd name="T22" fmla="*/ 54 w 56"/>
                <a:gd name="T23" fmla="*/ 0 h 66"/>
                <a:gd name="T24" fmla="*/ 56 w 56"/>
                <a:gd name="T25" fmla="*/ 1 h 66"/>
                <a:gd name="T26" fmla="*/ 55 w 56"/>
                <a:gd name="T27" fmla="*/ 15 h 66"/>
                <a:gd name="T28" fmla="*/ 52 w 56"/>
                <a:gd name="T29" fmla="*/ 16 h 66"/>
                <a:gd name="T30" fmla="*/ 44 w 56"/>
                <a:gd name="T31" fmla="*/ 7 h 66"/>
                <a:gd name="T32" fmla="*/ 34 w 56"/>
                <a:gd name="T33" fmla="*/ 7 h 66"/>
                <a:gd name="T34" fmla="*/ 34 w 56"/>
                <a:gd name="T35" fmla="*/ 54 h 66"/>
                <a:gd name="T36" fmla="*/ 43 w 56"/>
                <a:gd name="T37" fmla="*/ 63 h 66"/>
                <a:gd name="T38" fmla="*/ 43 w 56"/>
                <a:gd name="T39" fmla="*/ 66 h 66"/>
                <a:gd name="T40" fmla="*/ 29 w 56"/>
                <a:gd name="T41" fmla="*/ 66 h 66"/>
                <a:gd name="T42" fmla="*/ 14 w 56"/>
                <a:gd name="T43" fmla="*/ 66 h 66"/>
                <a:gd name="T44" fmla="*/ 14 w 56"/>
                <a:gd name="T45" fmla="*/ 6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" h="66">
                  <a:moveTo>
                    <a:pt x="14" y="63"/>
                  </a:moveTo>
                  <a:cubicBezTo>
                    <a:pt x="15" y="63"/>
                    <a:pt x="15" y="63"/>
                    <a:pt x="15" y="63"/>
                  </a:cubicBezTo>
                  <a:cubicBezTo>
                    <a:pt x="22" y="63"/>
                    <a:pt x="23" y="62"/>
                    <a:pt x="23" y="54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7" y="7"/>
                    <a:pt x="4" y="8"/>
                    <a:pt x="2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1"/>
                    <a:pt x="1" y="6"/>
                    <a:pt x="1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3"/>
                    <a:pt x="6" y="3"/>
                    <a:pt x="9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3"/>
                    <a:pt x="53" y="3"/>
                    <a:pt x="54" y="0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6" y="7"/>
                    <a:pt x="55" y="12"/>
                    <a:pt x="55" y="15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9"/>
                    <a:pt x="50" y="7"/>
                    <a:pt x="4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62"/>
                    <a:pt x="35" y="63"/>
                    <a:pt x="43" y="63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36" y="66"/>
                    <a:pt x="33" y="66"/>
                    <a:pt x="29" y="66"/>
                  </a:cubicBezTo>
                  <a:cubicBezTo>
                    <a:pt x="24" y="66"/>
                    <a:pt x="19" y="66"/>
                    <a:pt x="14" y="66"/>
                  </a:cubicBezTo>
                  <a:lnTo>
                    <a:pt x="14" y="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5"/>
            <p:cNvSpPr>
              <a:spLocks/>
            </p:cNvSpPr>
            <p:nvPr userDrawn="1"/>
          </p:nvSpPr>
          <p:spPr bwMode="auto">
            <a:xfrm>
              <a:off x="1929" y="3336"/>
              <a:ext cx="107" cy="118"/>
            </a:xfrm>
            <a:custGeom>
              <a:avLst/>
              <a:gdLst>
                <a:gd name="T0" fmla="*/ 15 w 58"/>
                <a:gd name="T1" fmla="*/ 60 h 63"/>
                <a:gd name="T2" fmla="*/ 16 w 58"/>
                <a:gd name="T3" fmla="*/ 60 h 63"/>
                <a:gd name="T4" fmla="*/ 24 w 58"/>
                <a:gd name="T5" fmla="*/ 52 h 63"/>
                <a:gd name="T6" fmla="*/ 24 w 58"/>
                <a:gd name="T7" fmla="*/ 34 h 63"/>
                <a:gd name="T8" fmla="*/ 9 w 58"/>
                <a:gd name="T9" fmla="*/ 9 h 63"/>
                <a:gd name="T10" fmla="*/ 0 w 58"/>
                <a:gd name="T11" fmla="*/ 3 h 63"/>
                <a:gd name="T12" fmla="*/ 0 w 58"/>
                <a:gd name="T13" fmla="*/ 0 h 63"/>
                <a:gd name="T14" fmla="*/ 14 w 58"/>
                <a:gd name="T15" fmla="*/ 0 h 63"/>
                <a:gd name="T16" fmla="*/ 26 w 58"/>
                <a:gd name="T17" fmla="*/ 0 h 63"/>
                <a:gd name="T18" fmla="*/ 26 w 58"/>
                <a:gd name="T19" fmla="*/ 3 h 63"/>
                <a:gd name="T20" fmla="*/ 24 w 58"/>
                <a:gd name="T21" fmla="*/ 3 h 63"/>
                <a:gd name="T22" fmla="*/ 20 w 58"/>
                <a:gd name="T23" fmla="*/ 5 h 63"/>
                <a:gd name="T24" fmla="*/ 22 w 58"/>
                <a:gd name="T25" fmla="*/ 8 h 63"/>
                <a:gd name="T26" fmla="*/ 33 w 58"/>
                <a:gd name="T27" fmla="*/ 27 h 63"/>
                <a:gd name="T28" fmla="*/ 43 w 58"/>
                <a:gd name="T29" fmla="*/ 11 h 63"/>
                <a:gd name="T30" fmla="*/ 46 w 58"/>
                <a:gd name="T31" fmla="*/ 5 h 63"/>
                <a:gd name="T32" fmla="*/ 39 w 58"/>
                <a:gd name="T33" fmla="*/ 3 h 63"/>
                <a:gd name="T34" fmla="*/ 39 w 58"/>
                <a:gd name="T35" fmla="*/ 0 h 63"/>
                <a:gd name="T36" fmla="*/ 51 w 58"/>
                <a:gd name="T37" fmla="*/ 0 h 63"/>
                <a:gd name="T38" fmla="*/ 58 w 58"/>
                <a:gd name="T39" fmla="*/ 0 h 63"/>
                <a:gd name="T40" fmla="*/ 58 w 58"/>
                <a:gd name="T41" fmla="*/ 3 h 63"/>
                <a:gd name="T42" fmla="*/ 48 w 58"/>
                <a:gd name="T43" fmla="*/ 11 h 63"/>
                <a:gd name="T44" fmla="*/ 36 w 58"/>
                <a:gd name="T45" fmla="*/ 31 h 63"/>
                <a:gd name="T46" fmla="*/ 36 w 58"/>
                <a:gd name="T47" fmla="*/ 51 h 63"/>
                <a:gd name="T48" fmla="*/ 44 w 58"/>
                <a:gd name="T49" fmla="*/ 60 h 63"/>
                <a:gd name="T50" fmla="*/ 44 w 58"/>
                <a:gd name="T51" fmla="*/ 63 h 63"/>
                <a:gd name="T52" fmla="*/ 30 w 58"/>
                <a:gd name="T53" fmla="*/ 63 h 63"/>
                <a:gd name="T54" fmla="*/ 15 w 58"/>
                <a:gd name="T55" fmla="*/ 63 h 63"/>
                <a:gd name="T56" fmla="*/ 15 w 58"/>
                <a:gd name="T57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8" h="63">
                  <a:moveTo>
                    <a:pt x="15" y="60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23" y="60"/>
                    <a:pt x="24" y="59"/>
                    <a:pt x="24" y="52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6" y="5"/>
                    <a:pt x="5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6" y="0"/>
                    <a:pt x="14" y="0"/>
                  </a:cubicBezTo>
                  <a:cubicBezTo>
                    <a:pt x="19" y="0"/>
                    <a:pt x="23" y="0"/>
                    <a:pt x="26" y="0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1" y="3"/>
                    <a:pt x="20" y="3"/>
                    <a:pt x="20" y="5"/>
                  </a:cubicBezTo>
                  <a:cubicBezTo>
                    <a:pt x="20" y="6"/>
                    <a:pt x="21" y="7"/>
                    <a:pt x="22" y="8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5" y="8"/>
                    <a:pt x="46" y="7"/>
                    <a:pt x="46" y="5"/>
                  </a:cubicBezTo>
                  <a:cubicBezTo>
                    <a:pt x="46" y="4"/>
                    <a:pt x="43" y="3"/>
                    <a:pt x="39" y="3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4" y="0"/>
                    <a:pt x="48" y="0"/>
                    <a:pt x="51" y="0"/>
                  </a:cubicBezTo>
                  <a:cubicBezTo>
                    <a:pt x="54" y="0"/>
                    <a:pt x="55" y="0"/>
                    <a:pt x="58" y="0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3" y="3"/>
                    <a:pt x="52" y="6"/>
                    <a:pt x="48" y="1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9"/>
                    <a:pt x="37" y="60"/>
                    <a:pt x="44" y="60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39" y="63"/>
                    <a:pt x="35" y="63"/>
                    <a:pt x="30" y="63"/>
                  </a:cubicBezTo>
                  <a:cubicBezTo>
                    <a:pt x="25" y="63"/>
                    <a:pt x="20" y="63"/>
                    <a:pt x="15" y="63"/>
                  </a:cubicBezTo>
                  <a:lnTo>
                    <a:pt x="15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1" name="Group 31"/>
          <p:cNvGrpSpPr>
            <a:grpSpLocks noChangeAspect="1"/>
          </p:cNvGrpSpPr>
          <p:nvPr userDrawn="1"/>
        </p:nvGrpSpPr>
        <p:grpSpPr bwMode="auto">
          <a:xfrm>
            <a:off x="8648007" y="-650875"/>
            <a:ext cx="4133850" cy="4821238"/>
            <a:chOff x="3490" y="-410"/>
            <a:chExt cx="2604" cy="3037"/>
          </a:xfrm>
        </p:grpSpPr>
        <p:sp>
          <p:nvSpPr>
            <p:cNvPr id="62" name="AutoShape 30"/>
            <p:cNvSpPr>
              <a:spLocks noChangeAspect="1" noChangeArrowheads="1" noTextEdit="1"/>
            </p:cNvSpPr>
            <p:nvPr userDrawn="1"/>
          </p:nvSpPr>
          <p:spPr bwMode="auto">
            <a:xfrm>
              <a:off x="3490" y="-410"/>
              <a:ext cx="2604" cy="3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32"/>
            <p:cNvSpPr>
              <a:spLocks noEditPoints="1"/>
            </p:cNvSpPr>
            <p:nvPr userDrawn="1"/>
          </p:nvSpPr>
          <p:spPr bwMode="auto">
            <a:xfrm>
              <a:off x="3490" y="-410"/>
              <a:ext cx="2604" cy="3037"/>
            </a:xfrm>
            <a:custGeom>
              <a:avLst/>
              <a:gdLst>
                <a:gd name="T0" fmla="*/ 0 w 553"/>
                <a:gd name="T1" fmla="*/ 52 h 645"/>
                <a:gd name="T2" fmla="*/ 553 w 553"/>
                <a:gd name="T3" fmla="*/ 52 h 645"/>
                <a:gd name="T4" fmla="*/ 277 w 553"/>
                <a:gd name="T5" fmla="*/ 645 h 645"/>
                <a:gd name="T6" fmla="*/ 88 w 553"/>
                <a:gd name="T7" fmla="*/ 434 h 645"/>
                <a:gd name="T8" fmla="*/ 285 w 553"/>
                <a:gd name="T9" fmla="*/ 611 h 645"/>
                <a:gd name="T10" fmla="*/ 526 w 553"/>
                <a:gd name="T11" fmla="*/ 26 h 645"/>
                <a:gd name="T12" fmla="*/ 74 w 553"/>
                <a:gd name="T13" fmla="*/ 208 h 645"/>
                <a:gd name="T14" fmla="*/ 92 w 553"/>
                <a:gd name="T15" fmla="*/ 98 h 645"/>
                <a:gd name="T16" fmla="*/ 72 w 553"/>
                <a:gd name="T17" fmla="*/ 70 h 645"/>
                <a:gd name="T18" fmla="*/ 221 w 553"/>
                <a:gd name="T19" fmla="*/ 141 h 645"/>
                <a:gd name="T20" fmla="*/ 74 w 553"/>
                <a:gd name="T21" fmla="*/ 216 h 645"/>
                <a:gd name="T22" fmla="*/ 120 w 553"/>
                <a:gd name="T23" fmla="*/ 182 h 645"/>
                <a:gd name="T24" fmla="*/ 193 w 553"/>
                <a:gd name="T25" fmla="*/ 144 h 645"/>
                <a:gd name="T26" fmla="*/ 303 w 553"/>
                <a:gd name="T27" fmla="*/ 472 h 645"/>
                <a:gd name="T28" fmla="*/ 276 w 553"/>
                <a:gd name="T29" fmla="*/ 540 h 645"/>
                <a:gd name="T30" fmla="*/ 219 w 553"/>
                <a:gd name="T31" fmla="*/ 499 h 645"/>
                <a:gd name="T32" fmla="*/ 225 w 553"/>
                <a:gd name="T33" fmla="*/ 378 h 645"/>
                <a:gd name="T34" fmla="*/ 177 w 553"/>
                <a:gd name="T35" fmla="*/ 350 h 645"/>
                <a:gd name="T36" fmla="*/ 144 w 553"/>
                <a:gd name="T37" fmla="*/ 337 h 645"/>
                <a:gd name="T38" fmla="*/ 228 w 553"/>
                <a:gd name="T39" fmla="*/ 279 h 645"/>
                <a:gd name="T40" fmla="*/ 388 w 553"/>
                <a:gd name="T41" fmla="*/ 272 h 645"/>
                <a:gd name="T42" fmla="*/ 340 w 553"/>
                <a:gd name="T43" fmla="*/ 317 h 645"/>
                <a:gd name="T44" fmla="*/ 375 w 553"/>
                <a:gd name="T45" fmla="*/ 394 h 645"/>
                <a:gd name="T46" fmla="*/ 340 w 553"/>
                <a:gd name="T47" fmla="*/ 400 h 645"/>
                <a:gd name="T48" fmla="*/ 303 w 553"/>
                <a:gd name="T49" fmla="*/ 472 h 645"/>
                <a:gd name="T50" fmla="*/ 308 w 553"/>
                <a:gd name="T51" fmla="*/ 216 h 645"/>
                <a:gd name="T52" fmla="*/ 324 w 553"/>
                <a:gd name="T53" fmla="*/ 203 h 645"/>
                <a:gd name="T54" fmla="*/ 264 w 553"/>
                <a:gd name="T55" fmla="*/ 164 h 645"/>
                <a:gd name="T56" fmla="*/ 271 w 553"/>
                <a:gd name="T57" fmla="*/ 208 h 645"/>
                <a:gd name="T58" fmla="*/ 220 w 553"/>
                <a:gd name="T59" fmla="*/ 216 h 645"/>
                <a:gd name="T60" fmla="*/ 246 w 553"/>
                <a:gd name="T61" fmla="*/ 182 h 645"/>
                <a:gd name="T62" fmla="*/ 282 w 553"/>
                <a:gd name="T63" fmla="*/ 74 h 645"/>
                <a:gd name="T64" fmla="*/ 353 w 553"/>
                <a:gd name="T65" fmla="*/ 196 h 645"/>
                <a:gd name="T66" fmla="*/ 367 w 553"/>
                <a:gd name="T67" fmla="*/ 216 h 645"/>
                <a:gd name="T68" fmla="*/ 261 w 553"/>
                <a:gd name="T69" fmla="*/ 318 h 645"/>
                <a:gd name="T70" fmla="*/ 245 w 553"/>
                <a:gd name="T71" fmla="*/ 300 h 645"/>
                <a:gd name="T72" fmla="*/ 267 w 553"/>
                <a:gd name="T73" fmla="*/ 153 h 645"/>
                <a:gd name="T74" fmla="*/ 478 w 553"/>
                <a:gd name="T75" fmla="*/ 217 h 645"/>
                <a:gd name="T76" fmla="*/ 373 w 553"/>
                <a:gd name="T77" fmla="*/ 208 h 645"/>
                <a:gd name="T78" fmla="*/ 391 w 553"/>
                <a:gd name="T79" fmla="*/ 98 h 645"/>
                <a:gd name="T80" fmla="*/ 371 w 553"/>
                <a:gd name="T81" fmla="*/ 70 h 645"/>
                <a:gd name="T82" fmla="*/ 441 w 553"/>
                <a:gd name="T83" fmla="*/ 78 h 645"/>
                <a:gd name="T84" fmla="*/ 418 w 553"/>
                <a:gd name="T85" fmla="*/ 182 h 645"/>
                <a:gd name="T86" fmla="*/ 466 w 553"/>
                <a:gd name="T87" fmla="*/ 200 h 645"/>
                <a:gd name="T88" fmla="*/ 478 w 553"/>
                <a:gd name="T89" fmla="*/ 2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53" h="645">
                  <a:moveTo>
                    <a:pt x="267" y="640"/>
                  </a:moveTo>
                  <a:cubicBezTo>
                    <a:pt x="183" y="596"/>
                    <a:pt x="113" y="538"/>
                    <a:pt x="65" y="449"/>
                  </a:cubicBezTo>
                  <a:cubicBezTo>
                    <a:pt x="20" y="364"/>
                    <a:pt x="0" y="270"/>
                    <a:pt x="0" y="5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53" y="0"/>
                    <a:pt x="553" y="0"/>
                    <a:pt x="553" y="0"/>
                  </a:cubicBezTo>
                  <a:cubicBezTo>
                    <a:pt x="553" y="52"/>
                    <a:pt x="553" y="52"/>
                    <a:pt x="553" y="52"/>
                  </a:cubicBezTo>
                  <a:cubicBezTo>
                    <a:pt x="553" y="270"/>
                    <a:pt x="534" y="364"/>
                    <a:pt x="488" y="449"/>
                  </a:cubicBezTo>
                  <a:cubicBezTo>
                    <a:pt x="440" y="538"/>
                    <a:pt x="370" y="596"/>
                    <a:pt x="286" y="640"/>
                  </a:cubicBezTo>
                  <a:cubicBezTo>
                    <a:pt x="277" y="645"/>
                    <a:pt x="277" y="645"/>
                    <a:pt x="277" y="645"/>
                  </a:cubicBezTo>
                  <a:lnTo>
                    <a:pt x="267" y="640"/>
                  </a:lnTo>
                  <a:close/>
                  <a:moveTo>
                    <a:pt x="27" y="78"/>
                  </a:moveTo>
                  <a:cubicBezTo>
                    <a:pt x="27" y="273"/>
                    <a:pt x="51" y="363"/>
                    <a:pt x="88" y="434"/>
                  </a:cubicBezTo>
                  <a:cubicBezTo>
                    <a:pt x="126" y="506"/>
                    <a:pt x="174" y="554"/>
                    <a:pt x="268" y="611"/>
                  </a:cubicBezTo>
                  <a:cubicBezTo>
                    <a:pt x="277" y="616"/>
                    <a:pt x="277" y="616"/>
                    <a:pt x="277" y="616"/>
                  </a:cubicBezTo>
                  <a:cubicBezTo>
                    <a:pt x="285" y="611"/>
                    <a:pt x="285" y="611"/>
                    <a:pt x="285" y="611"/>
                  </a:cubicBezTo>
                  <a:cubicBezTo>
                    <a:pt x="379" y="554"/>
                    <a:pt x="427" y="506"/>
                    <a:pt x="465" y="434"/>
                  </a:cubicBezTo>
                  <a:cubicBezTo>
                    <a:pt x="502" y="363"/>
                    <a:pt x="526" y="273"/>
                    <a:pt x="526" y="78"/>
                  </a:cubicBezTo>
                  <a:cubicBezTo>
                    <a:pt x="526" y="26"/>
                    <a:pt x="526" y="26"/>
                    <a:pt x="526" y="26"/>
                  </a:cubicBezTo>
                  <a:cubicBezTo>
                    <a:pt x="27" y="26"/>
                    <a:pt x="27" y="26"/>
                    <a:pt x="27" y="26"/>
                  </a:cubicBezTo>
                  <a:lnTo>
                    <a:pt x="27" y="78"/>
                  </a:lnTo>
                  <a:close/>
                  <a:moveTo>
                    <a:pt x="74" y="208"/>
                  </a:moveTo>
                  <a:cubicBezTo>
                    <a:pt x="81" y="208"/>
                    <a:pt x="87" y="207"/>
                    <a:pt x="89" y="204"/>
                  </a:cubicBezTo>
                  <a:cubicBezTo>
                    <a:pt x="91" y="201"/>
                    <a:pt x="92" y="197"/>
                    <a:pt x="92" y="190"/>
                  </a:cubicBezTo>
                  <a:cubicBezTo>
                    <a:pt x="92" y="98"/>
                    <a:pt x="92" y="98"/>
                    <a:pt x="92" y="98"/>
                  </a:cubicBezTo>
                  <a:cubicBezTo>
                    <a:pt x="92" y="88"/>
                    <a:pt x="90" y="84"/>
                    <a:pt x="88" y="82"/>
                  </a:cubicBezTo>
                  <a:cubicBezTo>
                    <a:pt x="85" y="79"/>
                    <a:pt x="81" y="78"/>
                    <a:pt x="72" y="78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81" y="70"/>
                    <a:pt x="90" y="71"/>
                    <a:pt x="96" y="71"/>
                  </a:cubicBezTo>
                  <a:cubicBezTo>
                    <a:pt x="103" y="71"/>
                    <a:pt x="120" y="69"/>
                    <a:pt x="144" y="69"/>
                  </a:cubicBezTo>
                  <a:cubicBezTo>
                    <a:pt x="194" y="69"/>
                    <a:pt x="221" y="96"/>
                    <a:pt x="221" y="141"/>
                  </a:cubicBezTo>
                  <a:cubicBezTo>
                    <a:pt x="221" y="187"/>
                    <a:pt x="189" y="216"/>
                    <a:pt x="139" y="216"/>
                  </a:cubicBezTo>
                  <a:cubicBezTo>
                    <a:pt x="124" y="216"/>
                    <a:pt x="115" y="215"/>
                    <a:pt x="104" y="215"/>
                  </a:cubicBezTo>
                  <a:cubicBezTo>
                    <a:pt x="92" y="215"/>
                    <a:pt x="81" y="216"/>
                    <a:pt x="74" y="216"/>
                  </a:cubicBezTo>
                  <a:lnTo>
                    <a:pt x="74" y="208"/>
                  </a:lnTo>
                  <a:close/>
                  <a:moveTo>
                    <a:pt x="120" y="78"/>
                  </a:moveTo>
                  <a:cubicBezTo>
                    <a:pt x="120" y="182"/>
                    <a:pt x="120" y="182"/>
                    <a:pt x="120" y="182"/>
                  </a:cubicBezTo>
                  <a:cubicBezTo>
                    <a:pt x="120" y="195"/>
                    <a:pt x="121" y="199"/>
                    <a:pt x="124" y="201"/>
                  </a:cubicBezTo>
                  <a:cubicBezTo>
                    <a:pt x="126" y="204"/>
                    <a:pt x="130" y="207"/>
                    <a:pt x="141" y="207"/>
                  </a:cubicBezTo>
                  <a:cubicBezTo>
                    <a:pt x="170" y="207"/>
                    <a:pt x="193" y="190"/>
                    <a:pt x="193" y="144"/>
                  </a:cubicBezTo>
                  <a:cubicBezTo>
                    <a:pt x="193" y="98"/>
                    <a:pt x="174" y="78"/>
                    <a:pt x="129" y="78"/>
                  </a:cubicBezTo>
                  <a:lnTo>
                    <a:pt x="120" y="78"/>
                  </a:lnTo>
                  <a:close/>
                  <a:moveTo>
                    <a:pt x="303" y="472"/>
                  </a:moveTo>
                  <a:cubicBezTo>
                    <a:pt x="302" y="472"/>
                    <a:pt x="302" y="472"/>
                    <a:pt x="302" y="472"/>
                  </a:cubicBezTo>
                  <a:cubicBezTo>
                    <a:pt x="302" y="521"/>
                    <a:pt x="277" y="540"/>
                    <a:pt x="277" y="540"/>
                  </a:cubicBezTo>
                  <a:cubicBezTo>
                    <a:pt x="276" y="540"/>
                    <a:pt x="276" y="540"/>
                    <a:pt x="276" y="540"/>
                  </a:cubicBezTo>
                  <a:cubicBezTo>
                    <a:pt x="276" y="540"/>
                    <a:pt x="250" y="521"/>
                    <a:pt x="250" y="472"/>
                  </a:cubicBezTo>
                  <a:cubicBezTo>
                    <a:pt x="249" y="472"/>
                    <a:pt x="249" y="472"/>
                    <a:pt x="249" y="472"/>
                  </a:cubicBezTo>
                  <a:cubicBezTo>
                    <a:pt x="246" y="482"/>
                    <a:pt x="233" y="499"/>
                    <a:pt x="219" y="499"/>
                  </a:cubicBezTo>
                  <a:cubicBezTo>
                    <a:pt x="202" y="499"/>
                    <a:pt x="194" y="480"/>
                    <a:pt x="194" y="480"/>
                  </a:cubicBezTo>
                  <a:cubicBezTo>
                    <a:pt x="199" y="467"/>
                    <a:pt x="210" y="441"/>
                    <a:pt x="215" y="425"/>
                  </a:cubicBezTo>
                  <a:cubicBezTo>
                    <a:pt x="220" y="410"/>
                    <a:pt x="225" y="389"/>
                    <a:pt x="225" y="378"/>
                  </a:cubicBezTo>
                  <a:cubicBezTo>
                    <a:pt x="225" y="370"/>
                    <a:pt x="223" y="359"/>
                    <a:pt x="204" y="355"/>
                  </a:cubicBezTo>
                  <a:cubicBezTo>
                    <a:pt x="194" y="352"/>
                    <a:pt x="194" y="352"/>
                    <a:pt x="194" y="352"/>
                  </a:cubicBezTo>
                  <a:cubicBezTo>
                    <a:pt x="189" y="351"/>
                    <a:pt x="182" y="350"/>
                    <a:pt x="177" y="350"/>
                  </a:cubicBezTo>
                  <a:cubicBezTo>
                    <a:pt x="168" y="350"/>
                    <a:pt x="160" y="354"/>
                    <a:pt x="160" y="370"/>
                  </a:cubicBezTo>
                  <a:cubicBezTo>
                    <a:pt x="159" y="370"/>
                    <a:pt x="159" y="370"/>
                    <a:pt x="159" y="370"/>
                  </a:cubicBezTo>
                  <a:cubicBezTo>
                    <a:pt x="154" y="368"/>
                    <a:pt x="144" y="356"/>
                    <a:pt x="144" y="337"/>
                  </a:cubicBezTo>
                  <a:cubicBezTo>
                    <a:pt x="144" y="326"/>
                    <a:pt x="147" y="321"/>
                    <a:pt x="155" y="316"/>
                  </a:cubicBezTo>
                  <a:cubicBezTo>
                    <a:pt x="165" y="309"/>
                    <a:pt x="193" y="300"/>
                    <a:pt x="217" y="295"/>
                  </a:cubicBezTo>
                  <a:cubicBezTo>
                    <a:pt x="228" y="279"/>
                    <a:pt x="228" y="279"/>
                    <a:pt x="228" y="279"/>
                  </a:cubicBezTo>
                  <a:cubicBezTo>
                    <a:pt x="228" y="279"/>
                    <a:pt x="238" y="277"/>
                    <a:pt x="255" y="277"/>
                  </a:cubicBezTo>
                  <a:cubicBezTo>
                    <a:pt x="289" y="277"/>
                    <a:pt x="331" y="287"/>
                    <a:pt x="350" y="287"/>
                  </a:cubicBezTo>
                  <a:cubicBezTo>
                    <a:pt x="370" y="287"/>
                    <a:pt x="381" y="279"/>
                    <a:pt x="388" y="272"/>
                  </a:cubicBezTo>
                  <a:cubicBezTo>
                    <a:pt x="389" y="272"/>
                    <a:pt x="389" y="272"/>
                    <a:pt x="389" y="272"/>
                  </a:cubicBezTo>
                  <a:cubicBezTo>
                    <a:pt x="389" y="281"/>
                    <a:pt x="389" y="281"/>
                    <a:pt x="389" y="281"/>
                  </a:cubicBezTo>
                  <a:cubicBezTo>
                    <a:pt x="389" y="305"/>
                    <a:pt x="373" y="317"/>
                    <a:pt x="340" y="317"/>
                  </a:cubicBezTo>
                  <a:cubicBezTo>
                    <a:pt x="340" y="320"/>
                    <a:pt x="340" y="320"/>
                    <a:pt x="340" y="320"/>
                  </a:cubicBezTo>
                  <a:cubicBezTo>
                    <a:pt x="373" y="320"/>
                    <a:pt x="392" y="335"/>
                    <a:pt x="392" y="363"/>
                  </a:cubicBezTo>
                  <a:cubicBezTo>
                    <a:pt x="392" y="390"/>
                    <a:pt x="375" y="394"/>
                    <a:pt x="375" y="394"/>
                  </a:cubicBezTo>
                  <a:cubicBezTo>
                    <a:pt x="373" y="394"/>
                    <a:pt x="373" y="394"/>
                    <a:pt x="373" y="394"/>
                  </a:cubicBezTo>
                  <a:cubicBezTo>
                    <a:pt x="372" y="389"/>
                    <a:pt x="366" y="381"/>
                    <a:pt x="357" y="381"/>
                  </a:cubicBezTo>
                  <a:cubicBezTo>
                    <a:pt x="347" y="381"/>
                    <a:pt x="340" y="387"/>
                    <a:pt x="340" y="400"/>
                  </a:cubicBezTo>
                  <a:cubicBezTo>
                    <a:pt x="340" y="416"/>
                    <a:pt x="353" y="464"/>
                    <a:pt x="358" y="480"/>
                  </a:cubicBezTo>
                  <a:cubicBezTo>
                    <a:pt x="358" y="480"/>
                    <a:pt x="350" y="499"/>
                    <a:pt x="333" y="499"/>
                  </a:cubicBezTo>
                  <a:cubicBezTo>
                    <a:pt x="319" y="499"/>
                    <a:pt x="306" y="482"/>
                    <a:pt x="303" y="472"/>
                  </a:cubicBezTo>
                  <a:close/>
                  <a:moveTo>
                    <a:pt x="367" y="216"/>
                  </a:moveTo>
                  <a:cubicBezTo>
                    <a:pt x="355" y="216"/>
                    <a:pt x="349" y="215"/>
                    <a:pt x="340" y="215"/>
                  </a:cubicBezTo>
                  <a:cubicBezTo>
                    <a:pt x="331" y="215"/>
                    <a:pt x="320" y="216"/>
                    <a:pt x="308" y="216"/>
                  </a:cubicBezTo>
                  <a:cubicBezTo>
                    <a:pt x="308" y="208"/>
                    <a:pt x="308" y="208"/>
                    <a:pt x="308" y="208"/>
                  </a:cubicBezTo>
                  <a:cubicBezTo>
                    <a:pt x="312" y="208"/>
                    <a:pt x="312" y="208"/>
                    <a:pt x="312" y="208"/>
                  </a:cubicBezTo>
                  <a:cubicBezTo>
                    <a:pt x="320" y="208"/>
                    <a:pt x="324" y="207"/>
                    <a:pt x="324" y="203"/>
                  </a:cubicBezTo>
                  <a:cubicBezTo>
                    <a:pt x="324" y="199"/>
                    <a:pt x="321" y="191"/>
                    <a:pt x="320" y="187"/>
                  </a:cubicBezTo>
                  <a:cubicBezTo>
                    <a:pt x="313" y="164"/>
                    <a:pt x="313" y="164"/>
                    <a:pt x="313" y="164"/>
                  </a:cubicBezTo>
                  <a:cubicBezTo>
                    <a:pt x="264" y="164"/>
                    <a:pt x="264" y="164"/>
                    <a:pt x="264" y="164"/>
                  </a:cubicBezTo>
                  <a:cubicBezTo>
                    <a:pt x="258" y="183"/>
                    <a:pt x="258" y="183"/>
                    <a:pt x="258" y="183"/>
                  </a:cubicBezTo>
                  <a:cubicBezTo>
                    <a:pt x="254" y="195"/>
                    <a:pt x="253" y="199"/>
                    <a:pt x="253" y="201"/>
                  </a:cubicBezTo>
                  <a:cubicBezTo>
                    <a:pt x="253" y="206"/>
                    <a:pt x="256" y="208"/>
                    <a:pt x="271" y="208"/>
                  </a:cubicBezTo>
                  <a:cubicBezTo>
                    <a:pt x="271" y="216"/>
                    <a:pt x="271" y="216"/>
                    <a:pt x="271" y="216"/>
                  </a:cubicBezTo>
                  <a:cubicBezTo>
                    <a:pt x="259" y="216"/>
                    <a:pt x="251" y="215"/>
                    <a:pt x="243" y="215"/>
                  </a:cubicBezTo>
                  <a:cubicBezTo>
                    <a:pt x="236" y="215"/>
                    <a:pt x="228" y="216"/>
                    <a:pt x="220" y="216"/>
                  </a:cubicBezTo>
                  <a:cubicBezTo>
                    <a:pt x="220" y="208"/>
                    <a:pt x="220" y="208"/>
                    <a:pt x="220" y="208"/>
                  </a:cubicBezTo>
                  <a:cubicBezTo>
                    <a:pt x="225" y="208"/>
                    <a:pt x="232" y="207"/>
                    <a:pt x="236" y="203"/>
                  </a:cubicBezTo>
                  <a:cubicBezTo>
                    <a:pt x="239" y="199"/>
                    <a:pt x="245" y="186"/>
                    <a:pt x="246" y="182"/>
                  </a:cubicBezTo>
                  <a:cubicBezTo>
                    <a:pt x="275" y="106"/>
                    <a:pt x="275" y="106"/>
                    <a:pt x="275" y="106"/>
                  </a:cubicBezTo>
                  <a:cubicBezTo>
                    <a:pt x="278" y="96"/>
                    <a:pt x="282" y="83"/>
                    <a:pt x="282" y="76"/>
                  </a:cubicBezTo>
                  <a:cubicBezTo>
                    <a:pt x="282" y="74"/>
                    <a:pt x="282" y="74"/>
                    <a:pt x="282" y="74"/>
                  </a:cubicBezTo>
                  <a:cubicBezTo>
                    <a:pt x="293" y="71"/>
                    <a:pt x="306" y="65"/>
                    <a:pt x="306" y="65"/>
                  </a:cubicBezTo>
                  <a:cubicBezTo>
                    <a:pt x="307" y="65"/>
                    <a:pt x="307" y="65"/>
                    <a:pt x="307" y="65"/>
                  </a:cubicBezTo>
                  <a:cubicBezTo>
                    <a:pt x="353" y="196"/>
                    <a:pt x="353" y="196"/>
                    <a:pt x="353" y="196"/>
                  </a:cubicBezTo>
                  <a:cubicBezTo>
                    <a:pt x="354" y="200"/>
                    <a:pt x="357" y="204"/>
                    <a:pt x="358" y="205"/>
                  </a:cubicBezTo>
                  <a:cubicBezTo>
                    <a:pt x="359" y="207"/>
                    <a:pt x="362" y="208"/>
                    <a:pt x="367" y="208"/>
                  </a:cubicBezTo>
                  <a:lnTo>
                    <a:pt x="367" y="216"/>
                  </a:lnTo>
                  <a:close/>
                  <a:moveTo>
                    <a:pt x="245" y="300"/>
                  </a:moveTo>
                  <a:cubicBezTo>
                    <a:pt x="245" y="303"/>
                    <a:pt x="245" y="303"/>
                    <a:pt x="245" y="303"/>
                  </a:cubicBezTo>
                  <a:cubicBezTo>
                    <a:pt x="245" y="309"/>
                    <a:pt x="248" y="318"/>
                    <a:pt x="261" y="318"/>
                  </a:cubicBezTo>
                  <a:cubicBezTo>
                    <a:pt x="274" y="318"/>
                    <a:pt x="277" y="309"/>
                    <a:pt x="277" y="303"/>
                  </a:cubicBezTo>
                  <a:cubicBezTo>
                    <a:pt x="277" y="300"/>
                    <a:pt x="277" y="300"/>
                    <a:pt x="277" y="300"/>
                  </a:cubicBezTo>
                  <a:lnTo>
                    <a:pt x="245" y="300"/>
                  </a:lnTo>
                  <a:close/>
                  <a:moveTo>
                    <a:pt x="291" y="93"/>
                  </a:moveTo>
                  <a:cubicBezTo>
                    <a:pt x="290" y="93"/>
                    <a:pt x="290" y="93"/>
                    <a:pt x="290" y="93"/>
                  </a:cubicBezTo>
                  <a:cubicBezTo>
                    <a:pt x="267" y="153"/>
                    <a:pt x="267" y="153"/>
                    <a:pt x="267" y="153"/>
                  </a:cubicBezTo>
                  <a:cubicBezTo>
                    <a:pt x="309" y="153"/>
                    <a:pt x="309" y="153"/>
                    <a:pt x="309" y="153"/>
                  </a:cubicBezTo>
                  <a:lnTo>
                    <a:pt x="291" y="93"/>
                  </a:lnTo>
                  <a:close/>
                  <a:moveTo>
                    <a:pt x="478" y="217"/>
                  </a:moveTo>
                  <a:cubicBezTo>
                    <a:pt x="463" y="216"/>
                    <a:pt x="432" y="215"/>
                    <a:pt x="414" y="215"/>
                  </a:cubicBezTo>
                  <a:cubicBezTo>
                    <a:pt x="396" y="215"/>
                    <a:pt x="388" y="216"/>
                    <a:pt x="373" y="216"/>
                  </a:cubicBezTo>
                  <a:cubicBezTo>
                    <a:pt x="373" y="208"/>
                    <a:pt x="373" y="208"/>
                    <a:pt x="373" y="208"/>
                  </a:cubicBezTo>
                  <a:cubicBezTo>
                    <a:pt x="381" y="208"/>
                    <a:pt x="386" y="207"/>
                    <a:pt x="388" y="204"/>
                  </a:cubicBezTo>
                  <a:cubicBezTo>
                    <a:pt x="390" y="201"/>
                    <a:pt x="391" y="197"/>
                    <a:pt x="391" y="190"/>
                  </a:cubicBezTo>
                  <a:cubicBezTo>
                    <a:pt x="391" y="98"/>
                    <a:pt x="391" y="98"/>
                    <a:pt x="391" y="98"/>
                  </a:cubicBezTo>
                  <a:cubicBezTo>
                    <a:pt x="391" y="88"/>
                    <a:pt x="389" y="84"/>
                    <a:pt x="387" y="82"/>
                  </a:cubicBezTo>
                  <a:cubicBezTo>
                    <a:pt x="384" y="79"/>
                    <a:pt x="380" y="78"/>
                    <a:pt x="371" y="78"/>
                  </a:cubicBezTo>
                  <a:cubicBezTo>
                    <a:pt x="371" y="70"/>
                    <a:pt x="371" y="70"/>
                    <a:pt x="371" y="70"/>
                  </a:cubicBezTo>
                  <a:cubicBezTo>
                    <a:pt x="380" y="70"/>
                    <a:pt x="390" y="71"/>
                    <a:pt x="403" y="71"/>
                  </a:cubicBezTo>
                  <a:cubicBezTo>
                    <a:pt x="416" y="71"/>
                    <a:pt x="429" y="70"/>
                    <a:pt x="441" y="70"/>
                  </a:cubicBezTo>
                  <a:cubicBezTo>
                    <a:pt x="441" y="78"/>
                    <a:pt x="441" y="78"/>
                    <a:pt x="441" y="78"/>
                  </a:cubicBezTo>
                  <a:cubicBezTo>
                    <a:pt x="431" y="78"/>
                    <a:pt x="427" y="78"/>
                    <a:pt x="423" y="82"/>
                  </a:cubicBezTo>
                  <a:cubicBezTo>
                    <a:pt x="419" y="85"/>
                    <a:pt x="418" y="93"/>
                    <a:pt x="418" y="98"/>
                  </a:cubicBezTo>
                  <a:cubicBezTo>
                    <a:pt x="418" y="182"/>
                    <a:pt x="418" y="182"/>
                    <a:pt x="418" y="182"/>
                  </a:cubicBezTo>
                  <a:cubicBezTo>
                    <a:pt x="418" y="196"/>
                    <a:pt x="420" y="199"/>
                    <a:pt x="422" y="201"/>
                  </a:cubicBezTo>
                  <a:cubicBezTo>
                    <a:pt x="425" y="204"/>
                    <a:pt x="428" y="205"/>
                    <a:pt x="444" y="205"/>
                  </a:cubicBezTo>
                  <a:cubicBezTo>
                    <a:pt x="459" y="205"/>
                    <a:pt x="461" y="204"/>
                    <a:pt x="466" y="200"/>
                  </a:cubicBezTo>
                  <a:cubicBezTo>
                    <a:pt x="471" y="196"/>
                    <a:pt x="474" y="189"/>
                    <a:pt x="478" y="179"/>
                  </a:cubicBezTo>
                  <a:cubicBezTo>
                    <a:pt x="487" y="181"/>
                    <a:pt x="487" y="181"/>
                    <a:pt x="487" y="181"/>
                  </a:cubicBezTo>
                  <a:cubicBezTo>
                    <a:pt x="478" y="217"/>
                    <a:pt x="478" y="217"/>
                    <a:pt x="478" y="217"/>
                  </a:cubicBezTo>
                  <a:close/>
                </a:path>
              </a:pathLst>
            </a:custGeom>
            <a:solidFill>
              <a:srgbClr val="FFFFFF">
                <a:alpha val="1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599" y="4114807"/>
            <a:ext cx="8686800" cy="633661"/>
          </a:xfrm>
        </p:spPr>
        <p:txBody>
          <a:bodyPr anchor="t" anchorCtr="0"/>
          <a:lstStyle>
            <a:lvl1pPr>
              <a:defRPr sz="1600" i="0"/>
            </a:lvl1pPr>
          </a:lstStyle>
          <a:p>
            <a:r>
              <a:rPr lang="en-US"/>
              <a:t>MAY 18 2021, PRESENTED BY COLIN CONRAD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599" y="2292517"/>
            <a:ext cx="8686800" cy="1655763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3200"/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6217920"/>
            <a:ext cx="12192000" cy="640080"/>
          </a:xfrm>
          <a:prstGeom prst="rect">
            <a:avLst/>
          </a:prstGeom>
          <a:gradFill flip="none" rotWithShape="1">
            <a:gsLst>
              <a:gs pos="25000">
                <a:srgbClr val="FE5442"/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384301" y="7"/>
            <a:ext cx="8674099" cy="2138223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57748-2007-7E4E-BE6E-DA5E3EB5812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6126480"/>
            <a:ext cx="12192000" cy="4572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25000">
                <a:schemeClr val="tx2"/>
              </a:gs>
              <a:gs pos="100000">
                <a:schemeClr val="tx2">
                  <a:lumMod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12" name="AutoShape 26"/>
          <p:cNvSpPr>
            <a:spLocks noChangeAspect="1" noChangeArrowheads="1" noTextEdit="1"/>
          </p:cNvSpPr>
          <p:nvPr userDrawn="1"/>
        </p:nvSpPr>
        <p:spPr bwMode="auto">
          <a:xfrm>
            <a:off x="8511267" y="-651156"/>
            <a:ext cx="4135191" cy="482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351"/>
          </a:p>
        </p:txBody>
      </p:sp>
      <p:sp>
        <p:nvSpPr>
          <p:cNvPr id="16" name="Slide Number Placeholder 46"/>
          <p:cNvSpPr txBox="1">
            <a:spLocks/>
          </p:cNvSpPr>
          <p:nvPr userDrawn="1"/>
        </p:nvSpPr>
        <p:spPr>
          <a:xfrm>
            <a:off x="10331126" y="6400800"/>
            <a:ext cx="1022684" cy="3657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BBA2BBE-D6E6-4BE2-A029-E4C4FCB9ADED}" type="slidenum">
              <a:rPr lang="en-US" sz="1051" smtClean="0"/>
              <a:pPr/>
              <a:t>‹#›</a:t>
            </a:fld>
            <a:endParaRPr lang="en-US" sz="1051" dirty="0"/>
          </a:p>
        </p:txBody>
      </p:sp>
    </p:spTree>
    <p:extLst>
      <p:ext uri="{BB962C8B-B14F-4D97-AF65-F5344CB8AC3E}">
        <p14:creationId xmlns:p14="http://schemas.microsoft.com/office/powerpoint/2010/main" val="17265353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gradFill flip="none" rotWithShape="1">
          <a:gsLst>
            <a:gs pos="0">
              <a:schemeClr val="tx1">
                <a:lumMod val="15000"/>
                <a:lumOff val="85000"/>
              </a:schemeClr>
            </a:gs>
            <a:gs pos="50000">
              <a:schemeClr val="bg1"/>
            </a:gs>
            <a:gs pos="100000">
              <a:schemeClr val="bg1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0" y="365125"/>
            <a:ext cx="4114800" cy="59436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585475"/>
            <a:ext cx="6781800" cy="2366277"/>
          </a:xfrm>
        </p:spPr>
        <p:txBody>
          <a:bodyPr anchor="b">
            <a:noAutofit/>
          </a:bodyPr>
          <a:lstStyle>
            <a:lvl1pPr>
              <a:defRPr sz="3200" b="1"/>
            </a:lvl1pPr>
          </a:lstStyle>
          <a:p>
            <a:r>
              <a:rPr lang="en-US" dirty="0"/>
              <a:t>SUBSECTION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1" y="4090746"/>
            <a:ext cx="6775451" cy="199891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89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DESCRIPTIVE LINE OF COPY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1999" y="6400804"/>
            <a:ext cx="5759116" cy="365125"/>
          </a:xfrm>
        </p:spPr>
        <p:txBody>
          <a:bodyPr/>
          <a:lstStyle>
            <a:lvl1pPr algn="l">
              <a:defRPr sz="1051" i="1">
                <a:solidFill>
                  <a:schemeClr val="tx1"/>
                </a:solidFill>
              </a:defRPr>
            </a:lvl1pPr>
          </a:lstStyle>
          <a:p>
            <a:r>
              <a:rPr lang="en-US"/>
              <a:t>MAY 18 2021, PRESENTED BY COLIN CONRAD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31126" y="6400804"/>
            <a:ext cx="1022684" cy="365125"/>
          </a:xfrm>
        </p:spPr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365760"/>
          </a:xfrm>
          <a:prstGeom prst="rect">
            <a:avLst/>
          </a:prstGeom>
          <a:gradFill flip="none" rotWithShape="1">
            <a:gsLst>
              <a:gs pos="25000">
                <a:srgbClr val="FE5442"/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1"/>
          </a:p>
        </p:txBody>
      </p:sp>
    </p:spTree>
    <p:extLst>
      <p:ext uri="{BB962C8B-B14F-4D97-AF65-F5344CB8AC3E}">
        <p14:creationId xmlns:p14="http://schemas.microsoft.com/office/powerpoint/2010/main" val="104510926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19200" y="5"/>
            <a:ext cx="10134600" cy="1007979"/>
          </a:xfrm>
        </p:spPr>
        <p:txBody>
          <a:bodyPr anchor="b" anchorCtr="0">
            <a:noAutofit/>
          </a:bodyPr>
          <a:lstStyle>
            <a:lvl1pPr>
              <a:defRPr sz="3200" b="1">
                <a:solidFill>
                  <a:srgbClr val="EE0701"/>
                </a:solidFill>
              </a:defRPr>
            </a:lvl1pPr>
          </a:lstStyle>
          <a:p>
            <a:r>
              <a:rPr lang="en-US" dirty="0"/>
              <a:t>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207008"/>
            <a:ext cx="10134600" cy="4800600"/>
          </a:xfrm>
        </p:spPr>
        <p:txBody>
          <a:bodyPr>
            <a:noAutofit/>
          </a:bodyPr>
          <a:lstStyle>
            <a:lvl1pPr>
              <a:lnSpc>
                <a:spcPts val="3000"/>
              </a:lnSpc>
              <a:defRPr sz="2400"/>
            </a:lvl1pPr>
            <a:lvl2pPr>
              <a:lnSpc>
                <a:spcPts val="3000"/>
              </a:lnSpc>
              <a:defRPr sz="2400"/>
            </a:lvl2pPr>
            <a:lvl3pPr>
              <a:lnSpc>
                <a:spcPts val="3000"/>
              </a:lnSpc>
              <a:defRPr sz="2400"/>
            </a:lvl3pPr>
            <a:lvl4pPr>
              <a:lnSpc>
                <a:spcPts val="3000"/>
              </a:lnSpc>
              <a:defRPr sz="2400"/>
            </a:lvl4pPr>
            <a:lvl5pPr>
              <a:lnSpc>
                <a:spcPts val="3000"/>
              </a:lnSpc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85582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19200" y="5"/>
            <a:ext cx="10134600" cy="954505"/>
          </a:xfrm>
        </p:spPr>
        <p:txBody>
          <a:bodyPr anchor="b">
            <a:noAutofit/>
          </a:bodyPr>
          <a:lstStyle>
            <a:lvl1pPr>
              <a:defRPr sz="3200" b="1">
                <a:solidFill>
                  <a:srgbClr val="EE0701"/>
                </a:solidFill>
              </a:defRPr>
            </a:lvl1pPr>
          </a:lstStyle>
          <a:p>
            <a:r>
              <a:rPr lang="en-CA" dirty="0"/>
              <a:t>Header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077200" y="1411711"/>
            <a:ext cx="4114800" cy="4531895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400"/>
            </a:lvl1pPr>
            <a:lvl2pPr marL="342891" indent="0">
              <a:buNone/>
              <a:defRPr sz="2100"/>
            </a:lvl2pPr>
            <a:lvl3pPr marL="685783" indent="0">
              <a:buNone/>
              <a:defRPr sz="1800"/>
            </a:lvl3pPr>
            <a:lvl4pPr marL="1028674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1" indent="0">
              <a:buNone/>
              <a:defRPr sz="15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5" y="1411714"/>
            <a:ext cx="6272463" cy="4530129"/>
          </a:xfrm>
        </p:spPr>
        <p:txBody>
          <a:bodyPr>
            <a:noAutofit/>
          </a:bodyPr>
          <a:lstStyle>
            <a:lvl1pPr marL="257168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400"/>
            </a:lvl1pPr>
            <a:lvl2pPr marL="600060" indent="-257168">
              <a:lnSpc>
                <a:spcPts val="2800"/>
              </a:lnSpc>
              <a:spcAft>
                <a:spcPts val="0"/>
              </a:spcAft>
              <a:buFont typeface="Courier New" panose="02070309020205020404" pitchFamily="49" charset="0"/>
              <a:buChar char="o"/>
              <a:defRPr sz="2400"/>
            </a:lvl2pPr>
            <a:lvl3pPr marL="942951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-"/>
              <a:defRPr sz="2400"/>
            </a:lvl3pPr>
            <a:lvl4pPr marL="1285843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400"/>
            </a:lvl4pPr>
            <a:lvl5pPr marL="1628734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400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40022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8077199" y="5"/>
            <a:ext cx="4114800" cy="3154363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7"/>
          </p:nvPr>
        </p:nvSpPr>
        <p:spPr>
          <a:xfrm>
            <a:off x="8077200" y="3154369"/>
            <a:ext cx="4114800" cy="3154363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219200" y="5"/>
            <a:ext cx="10134600" cy="954505"/>
          </a:xfrm>
        </p:spPr>
        <p:txBody>
          <a:bodyPr anchor="b">
            <a:noAutofit/>
          </a:bodyPr>
          <a:lstStyle>
            <a:lvl1pPr>
              <a:defRPr sz="3200" b="1">
                <a:solidFill>
                  <a:srgbClr val="EE0701"/>
                </a:solidFill>
              </a:defRPr>
            </a:lvl1pPr>
          </a:lstStyle>
          <a:p>
            <a:r>
              <a:rPr lang="en-CA" dirty="0"/>
              <a:t>Header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5" y="1411714"/>
            <a:ext cx="6272463" cy="4530129"/>
          </a:xfrm>
        </p:spPr>
        <p:txBody>
          <a:bodyPr>
            <a:noAutofit/>
          </a:bodyPr>
          <a:lstStyle>
            <a:lvl1pPr marL="257168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400"/>
            </a:lvl1pPr>
            <a:lvl2pPr marL="600060" indent="-257168">
              <a:lnSpc>
                <a:spcPts val="2800"/>
              </a:lnSpc>
              <a:spcAft>
                <a:spcPts val="0"/>
              </a:spcAft>
              <a:buFont typeface="Courier New" panose="02070309020205020404" pitchFamily="49" charset="0"/>
              <a:buChar char="o"/>
              <a:defRPr sz="2400"/>
            </a:lvl2pPr>
            <a:lvl3pPr marL="942951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-"/>
              <a:defRPr sz="2400"/>
            </a:lvl3pPr>
            <a:lvl4pPr marL="1285843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400"/>
            </a:lvl4pPr>
            <a:lvl5pPr marL="1628734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400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5108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646237" y="0"/>
            <a:ext cx="9707563" cy="711200"/>
          </a:xfrm>
        </p:spPr>
        <p:txBody>
          <a:bodyPr anchor="b" anchorCtr="0">
            <a:noAutofit/>
          </a:bodyPr>
          <a:lstStyle>
            <a:lvl1pPr marL="0" indent="0">
              <a:buFontTx/>
              <a:buNone/>
              <a:defRPr sz="2800" b="1" baseline="0">
                <a:solidFill>
                  <a:srgbClr val="EE0701"/>
                </a:solidFill>
              </a:defRPr>
            </a:lvl1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1645747" y="807461"/>
            <a:ext cx="9708063" cy="806193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4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DESCRIPTIVE LINE OF COPY</a:t>
            </a:r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0" y="1828800"/>
            <a:ext cx="4059936" cy="41148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7"/>
          </p:nvPr>
        </p:nvSpPr>
        <p:spPr>
          <a:xfrm>
            <a:off x="4059936" y="1828800"/>
            <a:ext cx="4059936" cy="41148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8"/>
          </p:nvPr>
        </p:nvSpPr>
        <p:spPr>
          <a:xfrm>
            <a:off x="8119872" y="1828800"/>
            <a:ext cx="4072128" cy="41148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90344003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45737" y="0"/>
            <a:ext cx="9708064" cy="711200"/>
          </a:xfrm>
        </p:spPr>
        <p:txBody>
          <a:bodyPr anchor="b">
            <a:noAutofit/>
          </a:bodyPr>
          <a:lstStyle>
            <a:lvl1pPr>
              <a:defRPr sz="2800" b="1">
                <a:solidFill>
                  <a:srgbClr val="EE0701"/>
                </a:solidFill>
              </a:defRPr>
            </a:lvl1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645736" y="807461"/>
            <a:ext cx="9708064" cy="80619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 dirty="0"/>
              <a:t>DESCRIPTIVE LINE OF TEXT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0" y="1828800"/>
            <a:ext cx="12192000" cy="41148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7265239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Ful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12192000" cy="630936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45737" y="0"/>
            <a:ext cx="9708064" cy="711200"/>
          </a:xfrm>
        </p:spPr>
        <p:txBody>
          <a:bodyPr anchor="b">
            <a:noAutofit/>
          </a:bodyPr>
          <a:lstStyle>
            <a:lvl1pPr>
              <a:defRPr sz="2800" b="1">
                <a:solidFill>
                  <a:srgbClr val="EE0701"/>
                </a:solidFill>
              </a:defRPr>
            </a:lvl1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645736" y="807461"/>
            <a:ext cx="9708064" cy="80619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 dirty="0"/>
              <a:t>DESCRIPTIVE LINE OF TEXT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60948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34701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5"/>
          <p:cNvGrpSpPr>
            <a:grpSpLocks noChangeAspect="1"/>
          </p:cNvGrpSpPr>
          <p:nvPr userDrawn="1"/>
        </p:nvGrpSpPr>
        <p:grpSpPr bwMode="auto">
          <a:xfrm>
            <a:off x="1384301" y="4976813"/>
            <a:ext cx="2200275" cy="538162"/>
            <a:chOff x="654" y="3135"/>
            <a:chExt cx="1386" cy="339"/>
          </a:xfrm>
        </p:grpSpPr>
        <p:sp>
          <p:nvSpPr>
            <p:cNvPr id="40" name="AutoShape 34"/>
            <p:cNvSpPr>
              <a:spLocks noChangeAspect="1" noChangeArrowheads="1" noTextEdit="1"/>
            </p:cNvSpPr>
            <p:nvPr userDrawn="1"/>
          </p:nvSpPr>
          <p:spPr bwMode="auto">
            <a:xfrm>
              <a:off x="654" y="3135"/>
              <a:ext cx="1386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6"/>
            <p:cNvSpPr>
              <a:spLocks noEditPoints="1"/>
            </p:cNvSpPr>
            <p:nvPr userDrawn="1"/>
          </p:nvSpPr>
          <p:spPr bwMode="auto">
            <a:xfrm>
              <a:off x="654" y="3135"/>
              <a:ext cx="289" cy="339"/>
            </a:xfrm>
            <a:custGeom>
              <a:avLst/>
              <a:gdLst>
                <a:gd name="T0" fmla="*/ 0 w 156"/>
                <a:gd name="T1" fmla="*/ 0 h 182"/>
                <a:gd name="T2" fmla="*/ 81 w 156"/>
                <a:gd name="T3" fmla="*/ 180 h 182"/>
                <a:gd name="T4" fmla="*/ 25 w 156"/>
                <a:gd name="T5" fmla="*/ 122 h 182"/>
                <a:gd name="T6" fmla="*/ 131 w 156"/>
                <a:gd name="T7" fmla="*/ 122 h 182"/>
                <a:gd name="T8" fmla="*/ 8 w 156"/>
                <a:gd name="T9" fmla="*/ 22 h 182"/>
                <a:gd name="T10" fmla="*/ 128 w 156"/>
                <a:gd name="T11" fmla="*/ 81 h 182"/>
                <a:gd name="T12" fmla="*/ 102 w 156"/>
                <a:gd name="T13" fmla="*/ 90 h 182"/>
                <a:gd name="T14" fmla="*/ 118 w 156"/>
                <a:gd name="T15" fmla="*/ 96 h 182"/>
                <a:gd name="T16" fmla="*/ 96 w 156"/>
                <a:gd name="T17" fmla="*/ 98 h 182"/>
                <a:gd name="T18" fmla="*/ 109 w 156"/>
                <a:gd name="T19" fmla="*/ 108 h 182"/>
                <a:gd name="T20" fmla="*/ 92 w 156"/>
                <a:gd name="T21" fmla="*/ 113 h 182"/>
                <a:gd name="T22" fmla="*/ 93 w 156"/>
                <a:gd name="T23" fmla="*/ 123 h 182"/>
                <a:gd name="T24" fmla="*/ 83 w 156"/>
                <a:gd name="T25" fmla="*/ 127 h 182"/>
                <a:gd name="T26" fmla="*/ 97 w 156"/>
                <a:gd name="T27" fmla="*/ 137 h 182"/>
                <a:gd name="T28" fmla="*/ 82 w 156"/>
                <a:gd name="T29" fmla="*/ 149 h 182"/>
                <a:gd name="T30" fmla="*/ 76 w 156"/>
                <a:gd name="T31" fmla="*/ 140 h 182"/>
                <a:gd name="T32" fmla="*/ 59 w 156"/>
                <a:gd name="T33" fmla="*/ 137 h 182"/>
                <a:gd name="T34" fmla="*/ 64 w 156"/>
                <a:gd name="T35" fmla="*/ 132 h 182"/>
                <a:gd name="T36" fmla="*/ 73 w 156"/>
                <a:gd name="T37" fmla="*/ 103 h 182"/>
                <a:gd name="T38" fmla="*/ 66 w 156"/>
                <a:gd name="T39" fmla="*/ 101 h 182"/>
                <a:gd name="T40" fmla="*/ 49 w 156"/>
                <a:gd name="T41" fmla="*/ 105 h 182"/>
                <a:gd name="T42" fmla="*/ 59 w 156"/>
                <a:gd name="T43" fmla="*/ 98 h 182"/>
                <a:gd name="T44" fmla="*/ 37 w 156"/>
                <a:gd name="T45" fmla="*/ 96 h 182"/>
                <a:gd name="T46" fmla="*/ 54 w 156"/>
                <a:gd name="T47" fmla="*/ 90 h 182"/>
                <a:gd name="T48" fmla="*/ 28 w 156"/>
                <a:gd name="T49" fmla="*/ 81 h 182"/>
                <a:gd name="T50" fmla="*/ 32 w 156"/>
                <a:gd name="T51" fmla="*/ 76 h 182"/>
                <a:gd name="T52" fmla="*/ 47 w 156"/>
                <a:gd name="T53" fmla="*/ 65 h 182"/>
                <a:gd name="T54" fmla="*/ 22 w 156"/>
                <a:gd name="T55" fmla="*/ 51 h 182"/>
                <a:gd name="T56" fmla="*/ 26 w 156"/>
                <a:gd name="T57" fmla="*/ 47 h 182"/>
                <a:gd name="T58" fmla="*/ 42 w 156"/>
                <a:gd name="T59" fmla="*/ 37 h 182"/>
                <a:gd name="T60" fmla="*/ 18 w 156"/>
                <a:gd name="T61" fmla="*/ 18 h 182"/>
                <a:gd name="T62" fmla="*/ 54 w 156"/>
                <a:gd name="T63" fmla="*/ 42 h 182"/>
                <a:gd name="T64" fmla="*/ 73 w 156"/>
                <a:gd name="T65" fmla="*/ 62 h 182"/>
                <a:gd name="T66" fmla="*/ 84 w 156"/>
                <a:gd name="T67" fmla="*/ 62 h 182"/>
                <a:gd name="T68" fmla="*/ 99 w 156"/>
                <a:gd name="T69" fmla="*/ 28 h 182"/>
                <a:gd name="T70" fmla="*/ 139 w 156"/>
                <a:gd name="T71" fmla="*/ 18 h 182"/>
                <a:gd name="T72" fmla="*/ 125 w 156"/>
                <a:gd name="T73" fmla="*/ 40 h 182"/>
                <a:gd name="T74" fmla="*/ 111 w 156"/>
                <a:gd name="T75" fmla="*/ 51 h 182"/>
                <a:gd name="T76" fmla="*/ 134 w 156"/>
                <a:gd name="T77" fmla="*/ 51 h 182"/>
                <a:gd name="T78" fmla="*/ 120 w 156"/>
                <a:gd name="T79" fmla="*/ 69 h 182"/>
                <a:gd name="T80" fmla="*/ 105 w 156"/>
                <a:gd name="T81" fmla="*/ 79 h 182"/>
                <a:gd name="T82" fmla="*/ 78 w 156"/>
                <a:gd name="T83" fmla="*/ 64 h 182"/>
                <a:gd name="T84" fmla="*/ 66 w 156"/>
                <a:gd name="T85" fmla="*/ 56 h 182"/>
                <a:gd name="T86" fmla="*/ 66 w 156"/>
                <a:gd name="T87" fmla="*/ 38 h 182"/>
                <a:gd name="T88" fmla="*/ 59 w 156"/>
                <a:gd name="T89" fmla="*/ 36 h 182"/>
                <a:gd name="T90" fmla="*/ 75 w 156"/>
                <a:gd name="T91" fmla="*/ 28 h 182"/>
                <a:gd name="T92" fmla="*/ 94 w 156"/>
                <a:gd name="T93" fmla="*/ 28 h 182"/>
                <a:gd name="T94" fmla="*/ 92 w 156"/>
                <a:gd name="T95" fmla="*/ 44 h 182"/>
                <a:gd name="T96" fmla="*/ 89 w 156"/>
                <a:gd name="T97" fmla="*/ 56 h 182"/>
                <a:gd name="T98" fmla="*/ 73 w 156"/>
                <a:gd name="T99" fmla="*/ 31 h 182"/>
                <a:gd name="T100" fmla="*/ 73 w 156"/>
                <a:gd name="T101" fmla="*/ 3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6" h="182">
                  <a:moveTo>
                    <a:pt x="75" y="180"/>
                  </a:moveTo>
                  <a:cubicBezTo>
                    <a:pt x="50" y="167"/>
                    <a:pt x="32" y="151"/>
                    <a:pt x="18" y="126"/>
                  </a:cubicBezTo>
                  <a:cubicBezTo>
                    <a:pt x="5" y="101"/>
                    <a:pt x="0" y="72"/>
                    <a:pt x="0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4"/>
                    <a:pt x="156" y="14"/>
                    <a:pt x="156" y="14"/>
                  </a:cubicBezTo>
                  <a:cubicBezTo>
                    <a:pt x="156" y="72"/>
                    <a:pt x="151" y="101"/>
                    <a:pt x="138" y="126"/>
                  </a:cubicBezTo>
                  <a:cubicBezTo>
                    <a:pt x="124" y="151"/>
                    <a:pt x="105" y="167"/>
                    <a:pt x="81" y="180"/>
                  </a:cubicBezTo>
                  <a:cubicBezTo>
                    <a:pt x="78" y="182"/>
                    <a:pt x="78" y="182"/>
                    <a:pt x="78" y="182"/>
                  </a:cubicBezTo>
                  <a:lnTo>
                    <a:pt x="75" y="180"/>
                  </a:lnTo>
                  <a:close/>
                  <a:moveTo>
                    <a:pt x="8" y="22"/>
                  </a:moveTo>
                  <a:cubicBezTo>
                    <a:pt x="8" y="77"/>
                    <a:pt x="15" y="102"/>
                    <a:pt x="25" y="122"/>
                  </a:cubicBezTo>
                  <a:cubicBezTo>
                    <a:pt x="36" y="144"/>
                    <a:pt x="50" y="156"/>
                    <a:pt x="76" y="172"/>
                  </a:cubicBezTo>
                  <a:cubicBezTo>
                    <a:pt x="78" y="174"/>
                    <a:pt x="78" y="174"/>
                    <a:pt x="78" y="174"/>
                  </a:cubicBezTo>
                  <a:cubicBezTo>
                    <a:pt x="80" y="172"/>
                    <a:pt x="80" y="172"/>
                    <a:pt x="80" y="172"/>
                  </a:cubicBezTo>
                  <a:cubicBezTo>
                    <a:pt x="106" y="156"/>
                    <a:pt x="120" y="144"/>
                    <a:pt x="131" y="122"/>
                  </a:cubicBezTo>
                  <a:cubicBezTo>
                    <a:pt x="141" y="102"/>
                    <a:pt x="148" y="77"/>
                    <a:pt x="148" y="22"/>
                  </a:cubicBezTo>
                  <a:cubicBezTo>
                    <a:pt x="148" y="7"/>
                    <a:pt x="148" y="7"/>
                    <a:pt x="148" y="7"/>
                  </a:cubicBezTo>
                  <a:cubicBezTo>
                    <a:pt x="8" y="7"/>
                    <a:pt x="8" y="7"/>
                    <a:pt x="8" y="7"/>
                  </a:cubicBezTo>
                  <a:lnTo>
                    <a:pt x="8" y="22"/>
                  </a:lnTo>
                  <a:close/>
                  <a:moveTo>
                    <a:pt x="105" y="79"/>
                  </a:moveTo>
                  <a:cubicBezTo>
                    <a:pt x="107" y="81"/>
                    <a:pt x="111" y="83"/>
                    <a:pt x="116" y="83"/>
                  </a:cubicBezTo>
                  <a:cubicBezTo>
                    <a:pt x="122" y="83"/>
                    <a:pt x="128" y="81"/>
                    <a:pt x="128" y="81"/>
                  </a:cubicBezTo>
                  <a:cubicBezTo>
                    <a:pt x="128" y="81"/>
                    <a:pt x="128" y="81"/>
                    <a:pt x="128" y="81"/>
                  </a:cubicBezTo>
                  <a:cubicBezTo>
                    <a:pt x="128" y="85"/>
                    <a:pt x="123" y="88"/>
                    <a:pt x="120" y="90"/>
                  </a:cubicBezTo>
                  <a:cubicBezTo>
                    <a:pt x="117" y="91"/>
                    <a:pt x="114" y="91"/>
                    <a:pt x="111" y="91"/>
                  </a:cubicBezTo>
                  <a:cubicBezTo>
                    <a:pt x="108" y="91"/>
                    <a:pt x="103" y="90"/>
                    <a:pt x="102" y="90"/>
                  </a:cubicBezTo>
                  <a:cubicBezTo>
                    <a:pt x="102" y="90"/>
                    <a:pt x="102" y="90"/>
                    <a:pt x="102" y="90"/>
                  </a:cubicBezTo>
                  <a:cubicBezTo>
                    <a:pt x="103" y="93"/>
                    <a:pt x="107" y="94"/>
                    <a:pt x="109" y="95"/>
                  </a:cubicBezTo>
                  <a:cubicBezTo>
                    <a:pt x="112" y="96"/>
                    <a:pt x="114" y="96"/>
                    <a:pt x="115" y="96"/>
                  </a:cubicBezTo>
                  <a:cubicBezTo>
                    <a:pt x="116" y="96"/>
                    <a:pt x="118" y="96"/>
                    <a:pt x="118" y="96"/>
                  </a:cubicBezTo>
                  <a:cubicBezTo>
                    <a:pt x="118" y="96"/>
                    <a:pt x="118" y="96"/>
                    <a:pt x="118" y="96"/>
                  </a:cubicBezTo>
                  <a:cubicBezTo>
                    <a:pt x="118" y="96"/>
                    <a:pt x="117" y="98"/>
                    <a:pt x="114" y="100"/>
                  </a:cubicBezTo>
                  <a:cubicBezTo>
                    <a:pt x="111" y="101"/>
                    <a:pt x="108" y="102"/>
                    <a:pt x="106" y="102"/>
                  </a:cubicBezTo>
                  <a:cubicBezTo>
                    <a:pt x="102" y="102"/>
                    <a:pt x="99" y="101"/>
                    <a:pt x="96" y="98"/>
                  </a:cubicBezTo>
                  <a:cubicBezTo>
                    <a:pt x="96" y="98"/>
                    <a:pt x="96" y="98"/>
                    <a:pt x="96" y="98"/>
                  </a:cubicBezTo>
                  <a:cubicBezTo>
                    <a:pt x="96" y="101"/>
                    <a:pt x="100" y="107"/>
                    <a:pt x="104" y="107"/>
                  </a:cubicBezTo>
                  <a:cubicBezTo>
                    <a:pt x="105" y="107"/>
                    <a:pt x="107" y="107"/>
                    <a:pt x="107" y="105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107" y="105"/>
                    <a:pt x="109" y="106"/>
                    <a:pt x="109" y="108"/>
                  </a:cubicBezTo>
                  <a:cubicBezTo>
                    <a:pt x="109" y="110"/>
                    <a:pt x="107" y="113"/>
                    <a:pt x="103" y="113"/>
                  </a:cubicBezTo>
                  <a:cubicBezTo>
                    <a:pt x="95" y="113"/>
                    <a:pt x="91" y="105"/>
                    <a:pt x="90" y="101"/>
                  </a:cubicBezTo>
                  <a:cubicBezTo>
                    <a:pt x="89" y="101"/>
                    <a:pt x="89" y="101"/>
                    <a:pt x="89" y="101"/>
                  </a:cubicBezTo>
                  <a:cubicBezTo>
                    <a:pt x="89" y="108"/>
                    <a:pt x="92" y="113"/>
                    <a:pt x="92" y="113"/>
                  </a:cubicBezTo>
                  <a:cubicBezTo>
                    <a:pt x="92" y="114"/>
                    <a:pt x="92" y="114"/>
                    <a:pt x="92" y="114"/>
                  </a:cubicBezTo>
                  <a:cubicBezTo>
                    <a:pt x="88" y="112"/>
                    <a:pt x="84" y="108"/>
                    <a:pt x="83" y="103"/>
                  </a:cubicBezTo>
                  <a:cubicBezTo>
                    <a:pt x="83" y="103"/>
                    <a:pt x="83" y="103"/>
                    <a:pt x="83" y="103"/>
                  </a:cubicBezTo>
                  <a:cubicBezTo>
                    <a:pt x="83" y="118"/>
                    <a:pt x="87" y="123"/>
                    <a:pt x="93" y="123"/>
                  </a:cubicBezTo>
                  <a:cubicBezTo>
                    <a:pt x="98" y="123"/>
                    <a:pt x="100" y="120"/>
                    <a:pt x="100" y="120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100" y="129"/>
                    <a:pt x="96" y="132"/>
                    <a:pt x="92" y="132"/>
                  </a:cubicBezTo>
                  <a:cubicBezTo>
                    <a:pt x="88" y="132"/>
                    <a:pt x="85" y="130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32"/>
                    <a:pt x="85" y="138"/>
                    <a:pt x="92" y="138"/>
                  </a:cubicBezTo>
                  <a:cubicBezTo>
                    <a:pt x="95" y="138"/>
                    <a:pt x="96" y="137"/>
                    <a:pt x="96" y="137"/>
                  </a:cubicBezTo>
                  <a:cubicBezTo>
                    <a:pt x="97" y="137"/>
                    <a:pt x="97" y="137"/>
                    <a:pt x="97" y="137"/>
                  </a:cubicBezTo>
                  <a:cubicBezTo>
                    <a:pt x="97" y="142"/>
                    <a:pt x="94" y="146"/>
                    <a:pt x="89" y="146"/>
                  </a:cubicBezTo>
                  <a:cubicBezTo>
                    <a:pt x="85" y="146"/>
                    <a:pt x="82" y="142"/>
                    <a:pt x="81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82" y="145"/>
                    <a:pt x="82" y="149"/>
                  </a:cubicBezTo>
                  <a:cubicBezTo>
                    <a:pt x="82" y="153"/>
                    <a:pt x="80" y="157"/>
                    <a:pt x="78" y="159"/>
                  </a:cubicBezTo>
                  <a:cubicBezTo>
                    <a:pt x="78" y="159"/>
                    <a:pt x="78" y="159"/>
                    <a:pt x="78" y="159"/>
                  </a:cubicBezTo>
                  <a:cubicBezTo>
                    <a:pt x="76" y="157"/>
                    <a:pt x="74" y="153"/>
                    <a:pt x="74" y="149"/>
                  </a:cubicBezTo>
                  <a:cubicBezTo>
                    <a:pt x="74" y="145"/>
                    <a:pt x="76" y="140"/>
                    <a:pt x="76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2"/>
                    <a:pt x="71" y="146"/>
                    <a:pt x="67" y="146"/>
                  </a:cubicBezTo>
                  <a:cubicBezTo>
                    <a:pt x="62" y="146"/>
                    <a:pt x="59" y="142"/>
                    <a:pt x="59" y="137"/>
                  </a:cubicBezTo>
                  <a:cubicBezTo>
                    <a:pt x="59" y="137"/>
                    <a:pt x="59" y="137"/>
                    <a:pt x="59" y="137"/>
                  </a:cubicBezTo>
                  <a:cubicBezTo>
                    <a:pt x="59" y="137"/>
                    <a:pt x="61" y="138"/>
                    <a:pt x="64" y="138"/>
                  </a:cubicBezTo>
                  <a:cubicBezTo>
                    <a:pt x="71" y="138"/>
                    <a:pt x="73" y="132"/>
                    <a:pt x="73" y="127"/>
                  </a:cubicBezTo>
                  <a:cubicBezTo>
                    <a:pt x="73" y="127"/>
                    <a:pt x="73" y="127"/>
                    <a:pt x="73" y="127"/>
                  </a:cubicBezTo>
                  <a:cubicBezTo>
                    <a:pt x="71" y="130"/>
                    <a:pt x="68" y="132"/>
                    <a:pt x="64" y="132"/>
                  </a:cubicBezTo>
                  <a:cubicBezTo>
                    <a:pt x="60" y="132"/>
                    <a:pt x="55" y="129"/>
                    <a:pt x="55" y="120"/>
                  </a:cubicBezTo>
                  <a:cubicBezTo>
                    <a:pt x="56" y="120"/>
                    <a:pt x="56" y="120"/>
                    <a:pt x="56" y="120"/>
                  </a:cubicBezTo>
                  <a:cubicBezTo>
                    <a:pt x="56" y="120"/>
                    <a:pt x="58" y="123"/>
                    <a:pt x="63" y="123"/>
                  </a:cubicBezTo>
                  <a:cubicBezTo>
                    <a:pt x="69" y="123"/>
                    <a:pt x="73" y="118"/>
                    <a:pt x="73" y="103"/>
                  </a:cubicBezTo>
                  <a:cubicBezTo>
                    <a:pt x="73" y="103"/>
                    <a:pt x="73" y="103"/>
                    <a:pt x="73" y="103"/>
                  </a:cubicBezTo>
                  <a:cubicBezTo>
                    <a:pt x="72" y="108"/>
                    <a:pt x="68" y="112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4" y="113"/>
                    <a:pt x="66" y="108"/>
                    <a:pt x="66" y="101"/>
                  </a:cubicBezTo>
                  <a:cubicBezTo>
                    <a:pt x="66" y="101"/>
                    <a:pt x="66" y="101"/>
                    <a:pt x="66" y="101"/>
                  </a:cubicBezTo>
                  <a:cubicBezTo>
                    <a:pt x="65" y="105"/>
                    <a:pt x="61" y="113"/>
                    <a:pt x="53" y="113"/>
                  </a:cubicBezTo>
                  <a:cubicBezTo>
                    <a:pt x="49" y="113"/>
                    <a:pt x="47" y="110"/>
                    <a:pt x="47" y="108"/>
                  </a:cubicBezTo>
                  <a:cubicBezTo>
                    <a:pt x="47" y="106"/>
                    <a:pt x="49" y="105"/>
                    <a:pt x="49" y="105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9" y="107"/>
                    <a:pt x="50" y="107"/>
                    <a:pt x="52" y="107"/>
                  </a:cubicBezTo>
                  <a:cubicBezTo>
                    <a:pt x="56" y="107"/>
                    <a:pt x="59" y="101"/>
                    <a:pt x="60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57" y="101"/>
                    <a:pt x="54" y="102"/>
                    <a:pt x="50" y="102"/>
                  </a:cubicBezTo>
                  <a:cubicBezTo>
                    <a:pt x="48" y="102"/>
                    <a:pt x="45" y="101"/>
                    <a:pt x="42" y="100"/>
                  </a:cubicBezTo>
                  <a:cubicBezTo>
                    <a:pt x="39" y="98"/>
                    <a:pt x="37" y="96"/>
                    <a:pt x="37" y="96"/>
                  </a:cubicBezTo>
                  <a:cubicBezTo>
                    <a:pt x="37" y="96"/>
                    <a:pt x="37" y="96"/>
                    <a:pt x="37" y="96"/>
                  </a:cubicBezTo>
                  <a:cubicBezTo>
                    <a:pt x="37" y="96"/>
                    <a:pt x="40" y="96"/>
                    <a:pt x="41" y="96"/>
                  </a:cubicBezTo>
                  <a:cubicBezTo>
                    <a:pt x="42" y="96"/>
                    <a:pt x="44" y="96"/>
                    <a:pt x="47" y="95"/>
                  </a:cubicBezTo>
                  <a:cubicBezTo>
                    <a:pt x="49" y="94"/>
                    <a:pt x="52" y="93"/>
                    <a:pt x="54" y="90"/>
                  </a:cubicBezTo>
                  <a:cubicBezTo>
                    <a:pt x="54" y="90"/>
                    <a:pt x="54" y="90"/>
                    <a:pt x="54" y="90"/>
                  </a:cubicBezTo>
                  <a:cubicBezTo>
                    <a:pt x="52" y="90"/>
                    <a:pt x="48" y="91"/>
                    <a:pt x="45" y="91"/>
                  </a:cubicBezTo>
                  <a:cubicBezTo>
                    <a:pt x="42" y="91"/>
                    <a:pt x="39" y="91"/>
                    <a:pt x="36" y="90"/>
                  </a:cubicBezTo>
                  <a:cubicBezTo>
                    <a:pt x="33" y="88"/>
                    <a:pt x="28" y="85"/>
                    <a:pt x="28" y="81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81"/>
                    <a:pt x="34" y="83"/>
                    <a:pt x="39" y="83"/>
                  </a:cubicBezTo>
                  <a:cubicBezTo>
                    <a:pt x="45" y="83"/>
                    <a:pt x="49" y="81"/>
                    <a:pt x="51" y="79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41" y="79"/>
                    <a:pt x="35" y="77"/>
                    <a:pt x="32" y="76"/>
                  </a:cubicBezTo>
                  <a:cubicBezTo>
                    <a:pt x="28" y="75"/>
                    <a:pt x="24" y="72"/>
                    <a:pt x="24" y="66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4" y="66"/>
                    <a:pt x="28" y="69"/>
                    <a:pt x="36" y="69"/>
                  </a:cubicBezTo>
                  <a:cubicBezTo>
                    <a:pt x="42" y="69"/>
                    <a:pt x="45" y="67"/>
                    <a:pt x="47" y="65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39" y="65"/>
                    <a:pt x="33" y="64"/>
                    <a:pt x="29" y="62"/>
                  </a:cubicBezTo>
                  <a:cubicBezTo>
                    <a:pt x="25" y="60"/>
                    <a:pt x="22" y="56"/>
                    <a:pt x="22" y="51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1"/>
                    <a:pt x="26" y="54"/>
                    <a:pt x="34" y="54"/>
                  </a:cubicBezTo>
                  <a:cubicBezTo>
                    <a:pt x="39" y="54"/>
                    <a:pt x="43" y="53"/>
                    <a:pt x="44" y="51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36" y="51"/>
                    <a:pt x="30" y="50"/>
                    <a:pt x="26" y="47"/>
                  </a:cubicBezTo>
                  <a:cubicBezTo>
                    <a:pt x="22" y="45"/>
                    <a:pt x="19" y="42"/>
                    <a:pt x="19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7"/>
                    <a:pt x="24" y="40"/>
                    <a:pt x="31" y="40"/>
                  </a:cubicBezTo>
                  <a:cubicBezTo>
                    <a:pt x="37" y="40"/>
                    <a:pt x="41" y="38"/>
                    <a:pt x="42" y="37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34" y="36"/>
                    <a:pt x="28" y="35"/>
                    <a:pt x="24" y="33"/>
                  </a:cubicBezTo>
                  <a:cubicBezTo>
                    <a:pt x="20" y="31"/>
                    <a:pt x="17" y="28"/>
                    <a:pt x="17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25" y="24"/>
                    <a:pt x="31" y="25"/>
                    <a:pt x="37" y="25"/>
                  </a:cubicBezTo>
                  <a:cubicBezTo>
                    <a:pt x="45" y="25"/>
                    <a:pt x="50" y="24"/>
                    <a:pt x="53" y="24"/>
                  </a:cubicBezTo>
                  <a:cubicBezTo>
                    <a:pt x="55" y="24"/>
                    <a:pt x="57" y="25"/>
                    <a:pt x="57" y="28"/>
                  </a:cubicBezTo>
                  <a:cubicBezTo>
                    <a:pt x="57" y="31"/>
                    <a:pt x="54" y="35"/>
                    <a:pt x="54" y="42"/>
                  </a:cubicBezTo>
                  <a:cubicBezTo>
                    <a:pt x="54" y="53"/>
                    <a:pt x="59" y="59"/>
                    <a:pt x="65" y="59"/>
                  </a:cubicBezTo>
                  <a:cubicBezTo>
                    <a:pt x="65" y="59"/>
                    <a:pt x="66" y="62"/>
                    <a:pt x="70" y="62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4" y="67"/>
                    <a:pt x="78" y="69"/>
                    <a:pt x="78" y="69"/>
                  </a:cubicBezTo>
                  <a:cubicBezTo>
                    <a:pt x="78" y="69"/>
                    <a:pt x="78" y="69"/>
                    <a:pt x="78" y="69"/>
                  </a:cubicBezTo>
                  <a:cubicBezTo>
                    <a:pt x="78" y="69"/>
                    <a:pt x="82" y="67"/>
                    <a:pt x="83" y="62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2"/>
                    <a:pt x="84" y="62"/>
                    <a:pt x="86" y="62"/>
                  </a:cubicBezTo>
                  <a:cubicBezTo>
                    <a:pt x="90" y="62"/>
                    <a:pt x="91" y="59"/>
                    <a:pt x="91" y="59"/>
                  </a:cubicBezTo>
                  <a:cubicBezTo>
                    <a:pt x="97" y="59"/>
                    <a:pt x="102" y="53"/>
                    <a:pt x="102" y="42"/>
                  </a:cubicBezTo>
                  <a:cubicBezTo>
                    <a:pt x="102" y="35"/>
                    <a:pt x="99" y="31"/>
                    <a:pt x="99" y="28"/>
                  </a:cubicBezTo>
                  <a:cubicBezTo>
                    <a:pt x="99" y="25"/>
                    <a:pt x="101" y="24"/>
                    <a:pt x="103" y="24"/>
                  </a:cubicBezTo>
                  <a:cubicBezTo>
                    <a:pt x="105" y="24"/>
                    <a:pt x="111" y="25"/>
                    <a:pt x="119" y="25"/>
                  </a:cubicBezTo>
                  <a:cubicBezTo>
                    <a:pt x="125" y="25"/>
                    <a:pt x="131" y="24"/>
                    <a:pt x="138" y="18"/>
                  </a:cubicBezTo>
                  <a:cubicBezTo>
                    <a:pt x="139" y="18"/>
                    <a:pt x="139" y="18"/>
                    <a:pt x="139" y="18"/>
                  </a:cubicBezTo>
                  <a:cubicBezTo>
                    <a:pt x="139" y="28"/>
                    <a:pt x="136" y="31"/>
                    <a:pt x="132" y="33"/>
                  </a:cubicBezTo>
                  <a:cubicBezTo>
                    <a:pt x="128" y="35"/>
                    <a:pt x="122" y="36"/>
                    <a:pt x="114" y="36"/>
                  </a:cubicBezTo>
                  <a:cubicBezTo>
                    <a:pt x="114" y="37"/>
                    <a:pt x="114" y="37"/>
                    <a:pt x="114" y="37"/>
                  </a:cubicBezTo>
                  <a:cubicBezTo>
                    <a:pt x="115" y="38"/>
                    <a:pt x="119" y="40"/>
                    <a:pt x="125" y="40"/>
                  </a:cubicBezTo>
                  <a:cubicBezTo>
                    <a:pt x="132" y="40"/>
                    <a:pt x="136" y="37"/>
                    <a:pt x="136" y="37"/>
                  </a:cubicBezTo>
                  <a:cubicBezTo>
                    <a:pt x="136" y="37"/>
                    <a:pt x="136" y="37"/>
                    <a:pt x="136" y="37"/>
                  </a:cubicBezTo>
                  <a:cubicBezTo>
                    <a:pt x="136" y="42"/>
                    <a:pt x="133" y="45"/>
                    <a:pt x="129" y="47"/>
                  </a:cubicBezTo>
                  <a:cubicBezTo>
                    <a:pt x="125" y="50"/>
                    <a:pt x="120" y="51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53"/>
                    <a:pt x="116" y="54"/>
                    <a:pt x="122" y="54"/>
                  </a:cubicBezTo>
                  <a:cubicBezTo>
                    <a:pt x="130" y="54"/>
                    <a:pt x="134" y="51"/>
                    <a:pt x="134" y="51"/>
                  </a:cubicBezTo>
                  <a:cubicBezTo>
                    <a:pt x="134" y="51"/>
                    <a:pt x="134" y="51"/>
                    <a:pt x="134" y="51"/>
                  </a:cubicBezTo>
                  <a:cubicBezTo>
                    <a:pt x="134" y="56"/>
                    <a:pt x="131" y="60"/>
                    <a:pt x="127" y="62"/>
                  </a:cubicBezTo>
                  <a:cubicBezTo>
                    <a:pt x="123" y="64"/>
                    <a:pt x="117" y="65"/>
                    <a:pt x="109" y="65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11" y="67"/>
                    <a:pt x="114" y="69"/>
                    <a:pt x="120" y="69"/>
                  </a:cubicBezTo>
                  <a:cubicBezTo>
                    <a:pt x="128" y="69"/>
                    <a:pt x="132" y="66"/>
                    <a:pt x="132" y="66"/>
                  </a:cubicBezTo>
                  <a:cubicBezTo>
                    <a:pt x="132" y="66"/>
                    <a:pt x="132" y="66"/>
                    <a:pt x="132" y="66"/>
                  </a:cubicBezTo>
                  <a:cubicBezTo>
                    <a:pt x="132" y="72"/>
                    <a:pt x="128" y="75"/>
                    <a:pt x="124" y="76"/>
                  </a:cubicBezTo>
                  <a:cubicBezTo>
                    <a:pt x="121" y="77"/>
                    <a:pt x="115" y="79"/>
                    <a:pt x="105" y="79"/>
                  </a:cubicBezTo>
                  <a:close/>
                  <a:moveTo>
                    <a:pt x="82" y="55"/>
                  </a:moveTo>
                  <a:cubicBezTo>
                    <a:pt x="81" y="55"/>
                    <a:pt x="81" y="55"/>
                    <a:pt x="81" y="55"/>
                  </a:cubicBezTo>
                  <a:cubicBezTo>
                    <a:pt x="81" y="61"/>
                    <a:pt x="78" y="64"/>
                    <a:pt x="78" y="64"/>
                  </a:cubicBezTo>
                  <a:cubicBezTo>
                    <a:pt x="78" y="64"/>
                    <a:pt x="78" y="64"/>
                    <a:pt x="78" y="64"/>
                  </a:cubicBezTo>
                  <a:cubicBezTo>
                    <a:pt x="78" y="64"/>
                    <a:pt x="74" y="61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3" y="57"/>
                    <a:pt x="72" y="58"/>
                    <a:pt x="70" y="58"/>
                  </a:cubicBezTo>
                  <a:cubicBezTo>
                    <a:pt x="67" y="58"/>
                    <a:pt x="66" y="56"/>
                    <a:pt x="66" y="56"/>
                  </a:cubicBezTo>
                  <a:cubicBezTo>
                    <a:pt x="68" y="52"/>
                    <a:pt x="69" y="50"/>
                    <a:pt x="69" y="48"/>
                  </a:cubicBezTo>
                  <a:cubicBezTo>
                    <a:pt x="70" y="46"/>
                    <a:pt x="71" y="43"/>
                    <a:pt x="71" y="42"/>
                  </a:cubicBezTo>
                  <a:cubicBezTo>
                    <a:pt x="71" y="41"/>
                    <a:pt x="70" y="39"/>
                    <a:pt x="68" y="39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6" y="38"/>
                    <a:pt x="65" y="38"/>
                    <a:pt x="64" y="38"/>
                  </a:cubicBezTo>
                  <a:cubicBezTo>
                    <a:pt x="63" y="38"/>
                    <a:pt x="62" y="38"/>
                    <a:pt x="62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1" y="40"/>
                    <a:pt x="59" y="39"/>
                    <a:pt x="59" y="36"/>
                  </a:cubicBezTo>
                  <a:cubicBezTo>
                    <a:pt x="59" y="35"/>
                    <a:pt x="60" y="34"/>
                    <a:pt x="61" y="33"/>
                  </a:cubicBezTo>
                  <a:cubicBezTo>
                    <a:pt x="62" y="32"/>
                    <a:pt x="66" y="31"/>
                    <a:pt x="69" y="30"/>
                  </a:cubicBezTo>
                  <a:cubicBezTo>
                    <a:pt x="71" y="28"/>
                    <a:pt x="71" y="28"/>
                    <a:pt x="71" y="28"/>
                  </a:cubicBezTo>
                  <a:cubicBezTo>
                    <a:pt x="71" y="28"/>
                    <a:pt x="73" y="28"/>
                    <a:pt x="75" y="28"/>
                  </a:cubicBezTo>
                  <a:cubicBezTo>
                    <a:pt x="80" y="28"/>
                    <a:pt x="86" y="29"/>
                    <a:pt x="88" y="29"/>
                  </a:cubicBezTo>
                  <a:cubicBezTo>
                    <a:pt x="90" y="29"/>
                    <a:pt x="92" y="28"/>
                    <a:pt x="94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4" y="31"/>
                    <a:pt x="92" y="33"/>
                    <a:pt x="87" y="33"/>
                  </a:cubicBezTo>
                  <a:cubicBezTo>
                    <a:pt x="87" y="34"/>
                    <a:pt x="87" y="34"/>
                    <a:pt x="87" y="34"/>
                  </a:cubicBezTo>
                  <a:cubicBezTo>
                    <a:pt x="92" y="34"/>
                    <a:pt x="94" y="36"/>
                    <a:pt x="94" y="40"/>
                  </a:cubicBezTo>
                  <a:cubicBezTo>
                    <a:pt x="94" y="42"/>
                    <a:pt x="93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1" y="42"/>
                    <a:pt x="89" y="42"/>
                  </a:cubicBezTo>
                  <a:cubicBezTo>
                    <a:pt x="88" y="42"/>
                    <a:pt x="87" y="43"/>
                    <a:pt x="87" y="45"/>
                  </a:cubicBezTo>
                  <a:cubicBezTo>
                    <a:pt x="87" y="47"/>
                    <a:pt x="88" y="53"/>
                    <a:pt x="89" y="56"/>
                  </a:cubicBezTo>
                  <a:cubicBezTo>
                    <a:pt x="89" y="56"/>
                    <a:pt x="89" y="58"/>
                    <a:pt x="86" y="58"/>
                  </a:cubicBezTo>
                  <a:cubicBezTo>
                    <a:pt x="84" y="58"/>
                    <a:pt x="83" y="57"/>
                    <a:pt x="82" y="55"/>
                  </a:cubicBezTo>
                  <a:close/>
                  <a:moveTo>
                    <a:pt x="73" y="31"/>
                  </a:moveTo>
                  <a:cubicBezTo>
                    <a:pt x="73" y="31"/>
                    <a:pt x="73" y="31"/>
                    <a:pt x="73" y="31"/>
                  </a:cubicBezTo>
                  <a:cubicBezTo>
                    <a:pt x="73" y="32"/>
                    <a:pt x="74" y="33"/>
                    <a:pt x="76" y="33"/>
                  </a:cubicBezTo>
                  <a:cubicBezTo>
                    <a:pt x="77" y="33"/>
                    <a:pt x="78" y="32"/>
                    <a:pt x="78" y="31"/>
                  </a:cubicBezTo>
                  <a:cubicBezTo>
                    <a:pt x="78" y="31"/>
                    <a:pt x="78" y="31"/>
                    <a:pt x="78" y="31"/>
                  </a:cubicBezTo>
                  <a:lnTo>
                    <a:pt x="73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7"/>
            <p:cNvSpPr>
              <a:spLocks noEditPoints="1"/>
            </p:cNvSpPr>
            <p:nvPr userDrawn="1"/>
          </p:nvSpPr>
          <p:spPr bwMode="auto">
            <a:xfrm>
              <a:off x="993" y="3152"/>
              <a:ext cx="122" cy="119"/>
            </a:xfrm>
            <a:custGeom>
              <a:avLst/>
              <a:gdLst>
                <a:gd name="T0" fmla="*/ 8 w 66"/>
                <a:gd name="T1" fmla="*/ 10 h 64"/>
                <a:gd name="T2" fmla="*/ 2 w 66"/>
                <a:gd name="T3" fmla="*/ 3 h 64"/>
                <a:gd name="T4" fmla="*/ 0 w 66"/>
                <a:gd name="T5" fmla="*/ 3 h 64"/>
                <a:gd name="T6" fmla="*/ 0 w 66"/>
                <a:gd name="T7" fmla="*/ 0 h 64"/>
                <a:gd name="T8" fmla="*/ 8 w 66"/>
                <a:gd name="T9" fmla="*/ 0 h 64"/>
                <a:gd name="T10" fmla="*/ 29 w 66"/>
                <a:gd name="T11" fmla="*/ 0 h 64"/>
                <a:gd name="T12" fmla="*/ 66 w 66"/>
                <a:gd name="T13" fmla="*/ 32 h 64"/>
                <a:gd name="T14" fmla="*/ 56 w 66"/>
                <a:gd name="T15" fmla="*/ 55 h 64"/>
                <a:gd name="T16" fmla="*/ 31 w 66"/>
                <a:gd name="T17" fmla="*/ 64 h 64"/>
                <a:gd name="T18" fmla="*/ 11 w 66"/>
                <a:gd name="T19" fmla="*/ 63 h 64"/>
                <a:gd name="T20" fmla="*/ 0 w 66"/>
                <a:gd name="T21" fmla="*/ 63 h 64"/>
                <a:gd name="T22" fmla="*/ 0 w 66"/>
                <a:gd name="T23" fmla="*/ 60 h 64"/>
                <a:gd name="T24" fmla="*/ 8 w 66"/>
                <a:gd name="T25" fmla="*/ 54 h 64"/>
                <a:gd name="T26" fmla="*/ 8 w 66"/>
                <a:gd name="T27" fmla="*/ 10 h 64"/>
                <a:gd name="T28" fmla="*/ 20 w 66"/>
                <a:gd name="T29" fmla="*/ 51 h 64"/>
                <a:gd name="T30" fmla="*/ 20 w 66"/>
                <a:gd name="T31" fmla="*/ 56 h 64"/>
                <a:gd name="T32" fmla="*/ 30 w 66"/>
                <a:gd name="T33" fmla="*/ 60 h 64"/>
                <a:gd name="T34" fmla="*/ 54 w 66"/>
                <a:gd name="T35" fmla="*/ 33 h 64"/>
                <a:gd name="T36" fmla="*/ 25 w 66"/>
                <a:gd name="T37" fmla="*/ 3 h 64"/>
                <a:gd name="T38" fmla="*/ 20 w 66"/>
                <a:gd name="T39" fmla="*/ 4 h 64"/>
                <a:gd name="T40" fmla="*/ 20 w 66"/>
                <a:gd name="T41" fmla="*/ 5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" h="64">
                  <a:moveTo>
                    <a:pt x="8" y="10"/>
                  </a:moveTo>
                  <a:cubicBezTo>
                    <a:pt x="8" y="5"/>
                    <a:pt x="8" y="3"/>
                    <a:pt x="2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5" y="0"/>
                    <a:pt x="8" y="0"/>
                  </a:cubicBezTo>
                  <a:cubicBezTo>
                    <a:pt x="15" y="0"/>
                    <a:pt x="23" y="0"/>
                    <a:pt x="29" y="0"/>
                  </a:cubicBezTo>
                  <a:cubicBezTo>
                    <a:pt x="52" y="0"/>
                    <a:pt x="66" y="13"/>
                    <a:pt x="66" y="32"/>
                  </a:cubicBezTo>
                  <a:cubicBezTo>
                    <a:pt x="66" y="41"/>
                    <a:pt x="62" y="50"/>
                    <a:pt x="56" y="55"/>
                  </a:cubicBezTo>
                  <a:cubicBezTo>
                    <a:pt x="49" y="61"/>
                    <a:pt x="40" y="64"/>
                    <a:pt x="31" y="64"/>
                  </a:cubicBezTo>
                  <a:cubicBezTo>
                    <a:pt x="27" y="64"/>
                    <a:pt x="19" y="63"/>
                    <a:pt x="11" y="63"/>
                  </a:cubicBezTo>
                  <a:cubicBezTo>
                    <a:pt x="8" y="63"/>
                    <a:pt x="5" y="63"/>
                    <a:pt x="0" y="63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7" y="60"/>
                    <a:pt x="8" y="59"/>
                    <a:pt x="8" y="54"/>
                  </a:cubicBezTo>
                  <a:lnTo>
                    <a:pt x="8" y="10"/>
                  </a:lnTo>
                  <a:close/>
                  <a:moveTo>
                    <a:pt x="20" y="51"/>
                  </a:moveTo>
                  <a:cubicBezTo>
                    <a:pt x="20" y="53"/>
                    <a:pt x="20" y="55"/>
                    <a:pt x="20" y="56"/>
                  </a:cubicBezTo>
                  <a:cubicBezTo>
                    <a:pt x="21" y="58"/>
                    <a:pt x="25" y="60"/>
                    <a:pt x="30" y="60"/>
                  </a:cubicBezTo>
                  <a:cubicBezTo>
                    <a:pt x="44" y="60"/>
                    <a:pt x="54" y="49"/>
                    <a:pt x="54" y="33"/>
                  </a:cubicBezTo>
                  <a:cubicBezTo>
                    <a:pt x="54" y="13"/>
                    <a:pt x="43" y="3"/>
                    <a:pt x="25" y="3"/>
                  </a:cubicBezTo>
                  <a:cubicBezTo>
                    <a:pt x="23" y="3"/>
                    <a:pt x="21" y="3"/>
                    <a:pt x="20" y="4"/>
                  </a:cubicBezTo>
                  <a:lnTo>
                    <a:pt x="20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8"/>
            <p:cNvSpPr>
              <a:spLocks noEditPoints="1"/>
            </p:cNvSpPr>
            <p:nvPr userDrawn="1"/>
          </p:nvSpPr>
          <p:spPr bwMode="auto">
            <a:xfrm>
              <a:off x="1125" y="3148"/>
              <a:ext cx="124" cy="121"/>
            </a:xfrm>
            <a:custGeom>
              <a:avLst/>
              <a:gdLst>
                <a:gd name="T0" fmla="*/ 0 w 67"/>
                <a:gd name="T1" fmla="*/ 62 h 65"/>
                <a:gd name="T2" fmla="*/ 11 w 67"/>
                <a:gd name="T3" fmla="*/ 53 h 65"/>
                <a:gd name="T4" fmla="*/ 29 w 67"/>
                <a:gd name="T5" fmla="*/ 4 h 65"/>
                <a:gd name="T6" fmla="*/ 38 w 67"/>
                <a:gd name="T7" fmla="*/ 0 h 65"/>
                <a:gd name="T8" fmla="*/ 59 w 67"/>
                <a:gd name="T9" fmla="*/ 57 h 65"/>
                <a:gd name="T10" fmla="*/ 67 w 67"/>
                <a:gd name="T11" fmla="*/ 62 h 65"/>
                <a:gd name="T12" fmla="*/ 67 w 67"/>
                <a:gd name="T13" fmla="*/ 65 h 65"/>
                <a:gd name="T14" fmla="*/ 55 w 67"/>
                <a:gd name="T15" fmla="*/ 65 h 65"/>
                <a:gd name="T16" fmla="*/ 40 w 67"/>
                <a:gd name="T17" fmla="*/ 65 h 65"/>
                <a:gd name="T18" fmla="*/ 40 w 67"/>
                <a:gd name="T19" fmla="*/ 62 h 65"/>
                <a:gd name="T20" fmla="*/ 41 w 67"/>
                <a:gd name="T21" fmla="*/ 62 h 65"/>
                <a:gd name="T22" fmla="*/ 47 w 67"/>
                <a:gd name="T23" fmla="*/ 60 h 65"/>
                <a:gd name="T24" fmla="*/ 46 w 67"/>
                <a:gd name="T25" fmla="*/ 56 h 65"/>
                <a:gd name="T26" fmla="*/ 42 w 67"/>
                <a:gd name="T27" fmla="*/ 44 h 65"/>
                <a:gd name="T28" fmla="*/ 19 w 67"/>
                <a:gd name="T29" fmla="*/ 44 h 65"/>
                <a:gd name="T30" fmla="*/ 15 w 67"/>
                <a:gd name="T31" fmla="*/ 55 h 65"/>
                <a:gd name="T32" fmla="*/ 14 w 67"/>
                <a:gd name="T33" fmla="*/ 59 h 65"/>
                <a:gd name="T34" fmla="*/ 22 w 67"/>
                <a:gd name="T35" fmla="*/ 62 h 65"/>
                <a:gd name="T36" fmla="*/ 22 w 67"/>
                <a:gd name="T37" fmla="*/ 65 h 65"/>
                <a:gd name="T38" fmla="*/ 7 w 67"/>
                <a:gd name="T39" fmla="*/ 65 h 65"/>
                <a:gd name="T40" fmla="*/ 0 w 67"/>
                <a:gd name="T41" fmla="*/ 65 h 65"/>
                <a:gd name="T42" fmla="*/ 0 w 67"/>
                <a:gd name="T43" fmla="*/ 62 h 65"/>
                <a:gd name="T44" fmla="*/ 30 w 67"/>
                <a:gd name="T45" fmla="*/ 12 h 65"/>
                <a:gd name="T46" fmla="*/ 21 w 67"/>
                <a:gd name="T47" fmla="*/ 38 h 65"/>
                <a:gd name="T48" fmla="*/ 40 w 67"/>
                <a:gd name="T49" fmla="*/ 38 h 65"/>
                <a:gd name="T50" fmla="*/ 30 w 67"/>
                <a:gd name="T51" fmla="*/ 1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7" h="65">
                  <a:moveTo>
                    <a:pt x="0" y="62"/>
                  </a:moveTo>
                  <a:cubicBezTo>
                    <a:pt x="6" y="62"/>
                    <a:pt x="9" y="60"/>
                    <a:pt x="11" y="53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32" y="3"/>
                    <a:pt x="35" y="2"/>
                    <a:pt x="38" y="0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60" y="61"/>
                    <a:pt x="63" y="62"/>
                    <a:pt x="67" y="62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3" y="65"/>
                    <a:pt x="58" y="65"/>
                    <a:pt x="55" y="65"/>
                  </a:cubicBezTo>
                  <a:cubicBezTo>
                    <a:pt x="51" y="65"/>
                    <a:pt x="46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5" y="62"/>
                    <a:pt x="47" y="62"/>
                    <a:pt x="47" y="60"/>
                  </a:cubicBezTo>
                  <a:cubicBezTo>
                    <a:pt x="47" y="59"/>
                    <a:pt x="46" y="58"/>
                    <a:pt x="46" y="56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5" y="57"/>
                    <a:pt x="14" y="58"/>
                    <a:pt x="14" y="59"/>
                  </a:cubicBezTo>
                  <a:cubicBezTo>
                    <a:pt x="14" y="62"/>
                    <a:pt x="16" y="62"/>
                    <a:pt x="22" y="62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17" y="65"/>
                    <a:pt x="12" y="65"/>
                    <a:pt x="7" y="65"/>
                  </a:cubicBezTo>
                  <a:cubicBezTo>
                    <a:pt x="5" y="65"/>
                    <a:pt x="2" y="65"/>
                    <a:pt x="0" y="65"/>
                  </a:cubicBezTo>
                  <a:lnTo>
                    <a:pt x="0" y="62"/>
                  </a:lnTo>
                  <a:close/>
                  <a:moveTo>
                    <a:pt x="30" y="12"/>
                  </a:moveTo>
                  <a:cubicBezTo>
                    <a:pt x="21" y="38"/>
                    <a:pt x="21" y="38"/>
                    <a:pt x="21" y="38"/>
                  </a:cubicBezTo>
                  <a:cubicBezTo>
                    <a:pt x="40" y="38"/>
                    <a:pt x="40" y="38"/>
                    <a:pt x="40" y="38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9"/>
            <p:cNvSpPr>
              <a:spLocks/>
            </p:cNvSpPr>
            <p:nvPr userDrawn="1"/>
          </p:nvSpPr>
          <p:spPr bwMode="auto">
            <a:xfrm>
              <a:off x="1258" y="3152"/>
              <a:ext cx="98" cy="119"/>
            </a:xfrm>
            <a:custGeom>
              <a:avLst/>
              <a:gdLst>
                <a:gd name="T0" fmla="*/ 0 w 53"/>
                <a:gd name="T1" fmla="*/ 60 h 64"/>
                <a:gd name="T2" fmla="*/ 8 w 53"/>
                <a:gd name="T3" fmla="*/ 54 h 64"/>
                <a:gd name="T4" fmla="*/ 8 w 53"/>
                <a:gd name="T5" fmla="*/ 10 h 64"/>
                <a:gd name="T6" fmla="*/ 0 w 53"/>
                <a:gd name="T7" fmla="*/ 3 h 64"/>
                <a:gd name="T8" fmla="*/ 0 w 53"/>
                <a:gd name="T9" fmla="*/ 3 h 64"/>
                <a:gd name="T10" fmla="*/ 0 w 53"/>
                <a:gd name="T11" fmla="*/ 0 h 64"/>
                <a:gd name="T12" fmla="*/ 7 w 53"/>
                <a:gd name="T13" fmla="*/ 0 h 64"/>
                <a:gd name="T14" fmla="*/ 27 w 53"/>
                <a:gd name="T15" fmla="*/ 0 h 64"/>
                <a:gd name="T16" fmla="*/ 27 w 53"/>
                <a:gd name="T17" fmla="*/ 3 h 64"/>
                <a:gd name="T18" fmla="*/ 19 w 53"/>
                <a:gd name="T19" fmla="*/ 10 h 64"/>
                <a:gd name="T20" fmla="*/ 19 w 53"/>
                <a:gd name="T21" fmla="*/ 51 h 64"/>
                <a:gd name="T22" fmla="*/ 31 w 53"/>
                <a:gd name="T23" fmla="*/ 59 h 64"/>
                <a:gd name="T24" fmla="*/ 50 w 53"/>
                <a:gd name="T25" fmla="*/ 48 h 64"/>
                <a:gd name="T26" fmla="*/ 53 w 53"/>
                <a:gd name="T27" fmla="*/ 49 h 64"/>
                <a:gd name="T28" fmla="*/ 49 w 53"/>
                <a:gd name="T29" fmla="*/ 64 h 64"/>
                <a:gd name="T30" fmla="*/ 39 w 53"/>
                <a:gd name="T31" fmla="*/ 63 h 64"/>
                <a:gd name="T32" fmla="*/ 23 w 53"/>
                <a:gd name="T33" fmla="*/ 63 h 64"/>
                <a:gd name="T34" fmla="*/ 12 w 53"/>
                <a:gd name="T35" fmla="*/ 63 h 64"/>
                <a:gd name="T36" fmla="*/ 0 w 53"/>
                <a:gd name="T37" fmla="*/ 64 h 64"/>
                <a:gd name="T38" fmla="*/ 0 w 53"/>
                <a:gd name="T39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" h="64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7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5" y="0"/>
                    <a:pt x="7" y="0"/>
                  </a:cubicBezTo>
                  <a:cubicBezTo>
                    <a:pt x="16" y="0"/>
                    <a:pt x="23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0" y="3"/>
                    <a:pt x="19" y="4"/>
                    <a:pt x="19" y="10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9"/>
                    <a:pt x="22" y="59"/>
                    <a:pt x="31" y="59"/>
                  </a:cubicBezTo>
                  <a:cubicBezTo>
                    <a:pt x="42" y="59"/>
                    <a:pt x="48" y="58"/>
                    <a:pt x="50" y="48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7" y="63"/>
                    <a:pt x="43" y="63"/>
                    <a:pt x="39" y="63"/>
                  </a:cubicBezTo>
                  <a:cubicBezTo>
                    <a:pt x="35" y="63"/>
                    <a:pt x="29" y="63"/>
                    <a:pt x="23" y="63"/>
                  </a:cubicBezTo>
                  <a:cubicBezTo>
                    <a:pt x="19" y="63"/>
                    <a:pt x="15" y="63"/>
                    <a:pt x="12" y="63"/>
                  </a:cubicBezTo>
                  <a:cubicBezTo>
                    <a:pt x="5" y="63"/>
                    <a:pt x="0" y="63"/>
                    <a:pt x="0" y="64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0"/>
            <p:cNvSpPr>
              <a:spLocks/>
            </p:cNvSpPr>
            <p:nvPr userDrawn="1"/>
          </p:nvSpPr>
          <p:spPr bwMode="auto">
            <a:xfrm>
              <a:off x="1364" y="3152"/>
              <a:ext cx="135" cy="117"/>
            </a:xfrm>
            <a:custGeom>
              <a:avLst/>
              <a:gdLst>
                <a:gd name="T0" fmla="*/ 1 w 73"/>
                <a:gd name="T1" fmla="*/ 60 h 63"/>
                <a:gd name="T2" fmla="*/ 9 w 73"/>
                <a:gd name="T3" fmla="*/ 54 h 63"/>
                <a:gd name="T4" fmla="*/ 9 w 73"/>
                <a:gd name="T5" fmla="*/ 10 h 63"/>
                <a:gd name="T6" fmla="*/ 2 w 73"/>
                <a:gd name="T7" fmla="*/ 3 h 63"/>
                <a:gd name="T8" fmla="*/ 0 w 73"/>
                <a:gd name="T9" fmla="*/ 3 h 63"/>
                <a:gd name="T10" fmla="*/ 0 w 73"/>
                <a:gd name="T11" fmla="*/ 0 h 63"/>
                <a:gd name="T12" fmla="*/ 14 w 73"/>
                <a:gd name="T13" fmla="*/ 0 h 63"/>
                <a:gd name="T14" fmla="*/ 29 w 73"/>
                <a:gd name="T15" fmla="*/ 0 h 63"/>
                <a:gd name="T16" fmla="*/ 29 w 73"/>
                <a:gd name="T17" fmla="*/ 3 h 63"/>
                <a:gd name="T18" fmla="*/ 28 w 73"/>
                <a:gd name="T19" fmla="*/ 3 h 63"/>
                <a:gd name="T20" fmla="*/ 21 w 73"/>
                <a:gd name="T21" fmla="*/ 11 h 63"/>
                <a:gd name="T22" fmla="*/ 21 w 73"/>
                <a:gd name="T23" fmla="*/ 28 h 63"/>
                <a:gd name="T24" fmla="*/ 53 w 73"/>
                <a:gd name="T25" fmla="*/ 28 h 63"/>
                <a:gd name="T26" fmla="*/ 53 w 73"/>
                <a:gd name="T27" fmla="*/ 10 h 63"/>
                <a:gd name="T28" fmla="*/ 46 w 73"/>
                <a:gd name="T29" fmla="*/ 3 h 63"/>
                <a:gd name="T30" fmla="*/ 45 w 73"/>
                <a:gd name="T31" fmla="*/ 3 h 63"/>
                <a:gd name="T32" fmla="*/ 45 w 73"/>
                <a:gd name="T33" fmla="*/ 0 h 63"/>
                <a:gd name="T34" fmla="*/ 59 w 73"/>
                <a:gd name="T35" fmla="*/ 0 h 63"/>
                <a:gd name="T36" fmla="*/ 73 w 73"/>
                <a:gd name="T37" fmla="*/ 0 h 63"/>
                <a:gd name="T38" fmla="*/ 73 w 73"/>
                <a:gd name="T39" fmla="*/ 3 h 63"/>
                <a:gd name="T40" fmla="*/ 72 w 73"/>
                <a:gd name="T41" fmla="*/ 3 h 63"/>
                <a:gd name="T42" fmla="*/ 65 w 73"/>
                <a:gd name="T43" fmla="*/ 11 h 63"/>
                <a:gd name="T44" fmla="*/ 65 w 73"/>
                <a:gd name="T45" fmla="*/ 52 h 63"/>
                <a:gd name="T46" fmla="*/ 73 w 73"/>
                <a:gd name="T47" fmla="*/ 60 h 63"/>
                <a:gd name="T48" fmla="*/ 73 w 73"/>
                <a:gd name="T49" fmla="*/ 60 h 63"/>
                <a:gd name="T50" fmla="*/ 73 w 73"/>
                <a:gd name="T51" fmla="*/ 63 h 63"/>
                <a:gd name="T52" fmla="*/ 59 w 73"/>
                <a:gd name="T53" fmla="*/ 63 h 63"/>
                <a:gd name="T54" fmla="*/ 45 w 73"/>
                <a:gd name="T55" fmla="*/ 63 h 63"/>
                <a:gd name="T56" fmla="*/ 45 w 73"/>
                <a:gd name="T57" fmla="*/ 60 h 63"/>
                <a:gd name="T58" fmla="*/ 53 w 73"/>
                <a:gd name="T59" fmla="*/ 54 h 63"/>
                <a:gd name="T60" fmla="*/ 53 w 73"/>
                <a:gd name="T61" fmla="*/ 33 h 63"/>
                <a:gd name="T62" fmla="*/ 21 w 73"/>
                <a:gd name="T63" fmla="*/ 33 h 63"/>
                <a:gd name="T64" fmla="*/ 21 w 73"/>
                <a:gd name="T65" fmla="*/ 52 h 63"/>
                <a:gd name="T66" fmla="*/ 28 w 73"/>
                <a:gd name="T67" fmla="*/ 60 h 63"/>
                <a:gd name="T68" fmla="*/ 29 w 73"/>
                <a:gd name="T69" fmla="*/ 60 h 63"/>
                <a:gd name="T70" fmla="*/ 29 w 73"/>
                <a:gd name="T71" fmla="*/ 63 h 63"/>
                <a:gd name="T72" fmla="*/ 14 w 73"/>
                <a:gd name="T73" fmla="*/ 63 h 63"/>
                <a:gd name="T74" fmla="*/ 1 w 73"/>
                <a:gd name="T75" fmla="*/ 63 h 63"/>
                <a:gd name="T76" fmla="*/ 1 w 73"/>
                <a:gd name="T77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3" h="63">
                  <a:moveTo>
                    <a:pt x="1" y="60"/>
                  </a:moveTo>
                  <a:cubicBezTo>
                    <a:pt x="8" y="60"/>
                    <a:pt x="9" y="59"/>
                    <a:pt x="9" y="54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4"/>
                    <a:pt x="9" y="3"/>
                    <a:pt x="2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9" y="0"/>
                    <a:pt x="14" y="0"/>
                  </a:cubicBezTo>
                  <a:cubicBezTo>
                    <a:pt x="19" y="0"/>
                    <a:pt x="24" y="0"/>
                    <a:pt x="29" y="0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2" y="3"/>
                    <a:pt x="21" y="5"/>
                    <a:pt x="21" y="11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3" y="4"/>
                    <a:pt x="53" y="3"/>
                    <a:pt x="46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3" y="0"/>
                    <a:pt x="59" y="0"/>
                  </a:cubicBezTo>
                  <a:cubicBezTo>
                    <a:pt x="63" y="0"/>
                    <a:pt x="68" y="0"/>
                    <a:pt x="73" y="0"/>
                  </a:cubicBezTo>
                  <a:cubicBezTo>
                    <a:pt x="73" y="3"/>
                    <a:pt x="73" y="3"/>
                    <a:pt x="73" y="3"/>
                  </a:cubicBezTo>
                  <a:cubicBezTo>
                    <a:pt x="73" y="3"/>
                    <a:pt x="73" y="3"/>
                    <a:pt x="72" y="3"/>
                  </a:cubicBezTo>
                  <a:cubicBezTo>
                    <a:pt x="66" y="3"/>
                    <a:pt x="65" y="5"/>
                    <a:pt x="65" y="11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5" y="59"/>
                    <a:pt x="65" y="60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3" y="63"/>
                    <a:pt x="73" y="63"/>
                    <a:pt x="73" y="63"/>
                  </a:cubicBezTo>
                  <a:cubicBezTo>
                    <a:pt x="68" y="63"/>
                    <a:pt x="63" y="63"/>
                    <a:pt x="59" y="63"/>
                  </a:cubicBezTo>
                  <a:cubicBezTo>
                    <a:pt x="55" y="63"/>
                    <a:pt x="50" y="63"/>
                    <a:pt x="45" y="63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52" y="60"/>
                    <a:pt x="53" y="59"/>
                    <a:pt x="53" y="54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1" y="59"/>
                    <a:pt x="21" y="60"/>
                    <a:pt x="28" y="60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24" y="63"/>
                    <a:pt x="19" y="63"/>
                    <a:pt x="14" y="63"/>
                  </a:cubicBezTo>
                  <a:cubicBezTo>
                    <a:pt x="10" y="63"/>
                    <a:pt x="6" y="63"/>
                    <a:pt x="1" y="63"/>
                  </a:cubicBezTo>
                  <a:lnTo>
                    <a:pt x="1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1"/>
            <p:cNvSpPr>
              <a:spLocks noEditPoints="1"/>
            </p:cNvSpPr>
            <p:nvPr userDrawn="1"/>
          </p:nvSpPr>
          <p:spPr bwMode="auto">
            <a:xfrm>
              <a:off x="1514" y="3150"/>
              <a:ext cx="126" cy="123"/>
            </a:xfrm>
            <a:custGeom>
              <a:avLst/>
              <a:gdLst>
                <a:gd name="T0" fmla="*/ 10 w 68"/>
                <a:gd name="T1" fmla="*/ 58 h 66"/>
                <a:gd name="T2" fmla="*/ 0 w 68"/>
                <a:gd name="T3" fmla="*/ 34 h 66"/>
                <a:gd name="T4" fmla="*/ 7 w 68"/>
                <a:gd name="T5" fmla="*/ 12 h 66"/>
                <a:gd name="T6" fmla="*/ 35 w 68"/>
                <a:gd name="T7" fmla="*/ 0 h 66"/>
                <a:gd name="T8" fmla="*/ 57 w 68"/>
                <a:gd name="T9" fmla="*/ 8 h 66"/>
                <a:gd name="T10" fmla="*/ 68 w 68"/>
                <a:gd name="T11" fmla="*/ 32 h 66"/>
                <a:gd name="T12" fmla="*/ 60 w 68"/>
                <a:gd name="T13" fmla="*/ 54 h 66"/>
                <a:gd name="T14" fmla="*/ 33 w 68"/>
                <a:gd name="T15" fmla="*/ 66 h 66"/>
                <a:gd name="T16" fmla="*/ 10 w 68"/>
                <a:gd name="T17" fmla="*/ 58 h 66"/>
                <a:gd name="T18" fmla="*/ 12 w 68"/>
                <a:gd name="T19" fmla="*/ 31 h 66"/>
                <a:gd name="T20" fmla="*/ 35 w 68"/>
                <a:gd name="T21" fmla="*/ 62 h 66"/>
                <a:gd name="T22" fmla="*/ 55 w 68"/>
                <a:gd name="T23" fmla="*/ 34 h 66"/>
                <a:gd name="T24" fmla="*/ 33 w 68"/>
                <a:gd name="T25" fmla="*/ 4 h 66"/>
                <a:gd name="T26" fmla="*/ 12 w 68"/>
                <a:gd name="T27" fmla="*/ 3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8" h="66">
                  <a:moveTo>
                    <a:pt x="10" y="58"/>
                  </a:moveTo>
                  <a:cubicBezTo>
                    <a:pt x="3" y="51"/>
                    <a:pt x="0" y="44"/>
                    <a:pt x="0" y="34"/>
                  </a:cubicBezTo>
                  <a:cubicBezTo>
                    <a:pt x="0" y="25"/>
                    <a:pt x="3" y="18"/>
                    <a:pt x="7" y="12"/>
                  </a:cubicBezTo>
                  <a:cubicBezTo>
                    <a:pt x="14" y="4"/>
                    <a:pt x="23" y="0"/>
                    <a:pt x="35" y="0"/>
                  </a:cubicBezTo>
                  <a:cubicBezTo>
                    <a:pt x="44" y="0"/>
                    <a:pt x="51" y="2"/>
                    <a:pt x="57" y="8"/>
                  </a:cubicBezTo>
                  <a:cubicBezTo>
                    <a:pt x="65" y="14"/>
                    <a:pt x="68" y="22"/>
                    <a:pt x="68" y="32"/>
                  </a:cubicBezTo>
                  <a:cubicBezTo>
                    <a:pt x="68" y="40"/>
                    <a:pt x="65" y="48"/>
                    <a:pt x="60" y="54"/>
                  </a:cubicBezTo>
                  <a:cubicBezTo>
                    <a:pt x="53" y="62"/>
                    <a:pt x="44" y="66"/>
                    <a:pt x="33" y="66"/>
                  </a:cubicBezTo>
                  <a:cubicBezTo>
                    <a:pt x="24" y="66"/>
                    <a:pt x="17" y="63"/>
                    <a:pt x="10" y="58"/>
                  </a:cubicBezTo>
                  <a:close/>
                  <a:moveTo>
                    <a:pt x="12" y="31"/>
                  </a:moveTo>
                  <a:cubicBezTo>
                    <a:pt x="12" y="50"/>
                    <a:pt x="22" y="62"/>
                    <a:pt x="35" y="62"/>
                  </a:cubicBezTo>
                  <a:cubicBezTo>
                    <a:pt x="47" y="62"/>
                    <a:pt x="55" y="52"/>
                    <a:pt x="55" y="34"/>
                  </a:cubicBezTo>
                  <a:cubicBezTo>
                    <a:pt x="55" y="16"/>
                    <a:pt x="45" y="4"/>
                    <a:pt x="33" y="4"/>
                  </a:cubicBezTo>
                  <a:cubicBezTo>
                    <a:pt x="20" y="4"/>
                    <a:pt x="12" y="13"/>
                    <a:pt x="12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2"/>
            <p:cNvSpPr>
              <a:spLocks/>
            </p:cNvSpPr>
            <p:nvPr userDrawn="1"/>
          </p:nvSpPr>
          <p:spPr bwMode="auto">
            <a:xfrm>
              <a:off x="1653" y="3152"/>
              <a:ext cx="124" cy="121"/>
            </a:xfrm>
            <a:custGeom>
              <a:avLst/>
              <a:gdLst>
                <a:gd name="T0" fmla="*/ 0 w 67"/>
                <a:gd name="T1" fmla="*/ 0 h 65"/>
                <a:gd name="T2" fmla="*/ 13 w 67"/>
                <a:gd name="T3" fmla="*/ 1 h 65"/>
                <a:gd name="T4" fmla="*/ 27 w 67"/>
                <a:gd name="T5" fmla="*/ 0 h 65"/>
                <a:gd name="T6" fmla="*/ 27 w 67"/>
                <a:gd name="T7" fmla="*/ 3 h 65"/>
                <a:gd name="T8" fmla="*/ 26 w 67"/>
                <a:gd name="T9" fmla="*/ 3 h 65"/>
                <a:gd name="T10" fmla="*/ 20 w 67"/>
                <a:gd name="T11" fmla="*/ 11 h 65"/>
                <a:gd name="T12" fmla="*/ 20 w 67"/>
                <a:gd name="T13" fmla="*/ 41 h 65"/>
                <a:gd name="T14" fmla="*/ 36 w 67"/>
                <a:gd name="T15" fmla="*/ 60 h 65"/>
                <a:gd name="T16" fmla="*/ 52 w 67"/>
                <a:gd name="T17" fmla="*/ 53 h 65"/>
                <a:gd name="T18" fmla="*/ 54 w 67"/>
                <a:gd name="T19" fmla="*/ 39 h 65"/>
                <a:gd name="T20" fmla="*/ 54 w 67"/>
                <a:gd name="T21" fmla="*/ 14 h 65"/>
                <a:gd name="T22" fmla="*/ 47 w 67"/>
                <a:gd name="T23" fmla="*/ 3 h 65"/>
                <a:gd name="T24" fmla="*/ 46 w 67"/>
                <a:gd name="T25" fmla="*/ 3 h 65"/>
                <a:gd name="T26" fmla="*/ 46 w 67"/>
                <a:gd name="T27" fmla="*/ 0 h 65"/>
                <a:gd name="T28" fmla="*/ 55 w 67"/>
                <a:gd name="T29" fmla="*/ 0 h 65"/>
                <a:gd name="T30" fmla="*/ 67 w 67"/>
                <a:gd name="T31" fmla="*/ 0 h 65"/>
                <a:gd name="T32" fmla="*/ 67 w 67"/>
                <a:gd name="T33" fmla="*/ 3 h 65"/>
                <a:gd name="T34" fmla="*/ 65 w 67"/>
                <a:gd name="T35" fmla="*/ 3 h 65"/>
                <a:gd name="T36" fmla="*/ 59 w 67"/>
                <a:gd name="T37" fmla="*/ 14 h 65"/>
                <a:gd name="T38" fmla="*/ 59 w 67"/>
                <a:gd name="T39" fmla="*/ 37 h 65"/>
                <a:gd name="T40" fmla="*/ 54 w 67"/>
                <a:gd name="T41" fmla="*/ 58 h 65"/>
                <a:gd name="T42" fmla="*/ 32 w 67"/>
                <a:gd name="T43" fmla="*/ 65 h 65"/>
                <a:gd name="T44" fmla="*/ 8 w 67"/>
                <a:gd name="T45" fmla="*/ 40 h 65"/>
                <a:gd name="T46" fmla="*/ 8 w 67"/>
                <a:gd name="T47" fmla="*/ 13 h 65"/>
                <a:gd name="T48" fmla="*/ 0 w 67"/>
                <a:gd name="T49" fmla="*/ 3 h 65"/>
                <a:gd name="T50" fmla="*/ 0 w 67"/>
                <a:gd name="T5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7" h="65">
                  <a:moveTo>
                    <a:pt x="0" y="0"/>
                  </a:moveTo>
                  <a:cubicBezTo>
                    <a:pt x="4" y="0"/>
                    <a:pt x="9" y="1"/>
                    <a:pt x="13" y="1"/>
                  </a:cubicBezTo>
                  <a:cubicBezTo>
                    <a:pt x="18" y="1"/>
                    <a:pt x="22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6" y="3"/>
                  </a:cubicBezTo>
                  <a:cubicBezTo>
                    <a:pt x="20" y="3"/>
                    <a:pt x="20" y="5"/>
                    <a:pt x="20" y="1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54"/>
                    <a:pt x="25" y="60"/>
                    <a:pt x="36" y="60"/>
                  </a:cubicBezTo>
                  <a:cubicBezTo>
                    <a:pt x="43" y="60"/>
                    <a:pt x="49" y="57"/>
                    <a:pt x="52" y="53"/>
                  </a:cubicBezTo>
                  <a:cubicBezTo>
                    <a:pt x="54" y="49"/>
                    <a:pt x="54" y="45"/>
                    <a:pt x="54" y="39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6"/>
                    <a:pt x="53" y="3"/>
                    <a:pt x="47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8" y="0"/>
                    <a:pt x="51" y="0"/>
                    <a:pt x="55" y="0"/>
                  </a:cubicBezTo>
                  <a:cubicBezTo>
                    <a:pt x="58" y="0"/>
                    <a:pt x="62" y="0"/>
                    <a:pt x="67" y="0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7" y="3"/>
                    <a:pt x="66" y="3"/>
                    <a:pt x="65" y="3"/>
                  </a:cubicBezTo>
                  <a:cubicBezTo>
                    <a:pt x="60" y="3"/>
                    <a:pt x="59" y="6"/>
                    <a:pt x="59" y="14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46"/>
                    <a:pt x="59" y="52"/>
                    <a:pt x="54" y="58"/>
                  </a:cubicBezTo>
                  <a:cubicBezTo>
                    <a:pt x="49" y="63"/>
                    <a:pt x="42" y="65"/>
                    <a:pt x="32" y="65"/>
                  </a:cubicBezTo>
                  <a:cubicBezTo>
                    <a:pt x="15" y="65"/>
                    <a:pt x="8" y="57"/>
                    <a:pt x="8" y="40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5"/>
                    <a:pt x="8" y="3"/>
                    <a:pt x="0" y="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3"/>
            <p:cNvSpPr>
              <a:spLocks/>
            </p:cNvSpPr>
            <p:nvPr userDrawn="1"/>
          </p:nvSpPr>
          <p:spPr bwMode="auto">
            <a:xfrm>
              <a:off x="1792" y="3150"/>
              <a:ext cx="68" cy="123"/>
            </a:xfrm>
            <a:custGeom>
              <a:avLst/>
              <a:gdLst>
                <a:gd name="T0" fmla="*/ 0 w 37"/>
                <a:gd name="T1" fmla="*/ 48 h 66"/>
                <a:gd name="T2" fmla="*/ 2 w 37"/>
                <a:gd name="T3" fmla="*/ 47 h 66"/>
                <a:gd name="T4" fmla="*/ 16 w 37"/>
                <a:gd name="T5" fmla="*/ 62 h 66"/>
                <a:gd name="T6" fmla="*/ 27 w 37"/>
                <a:gd name="T7" fmla="*/ 51 h 66"/>
                <a:gd name="T8" fmla="*/ 24 w 37"/>
                <a:gd name="T9" fmla="*/ 43 h 66"/>
                <a:gd name="T10" fmla="*/ 13 w 37"/>
                <a:gd name="T11" fmla="*/ 36 h 66"/>
                <a:gd name="T12" fmla="*/ 1 w 37"/>
                <a:gd name="T13" fmla="*/ 19 h 66"/>
                <a:gd name="T14" fmla="*/ 21 w 37"/>
                <a:gd name="T15" fmla="*/ 0 h 66"/>
                <a:gd name="T16" fmla="*/ 33 w 37"/>
                <a:gd name="T17" fmla="*/ 1 h 66"/>
                <a:gd name="T18" fmla="*/ 34 w 37"/>
                <a:gd name="T19" fmla="*/ 14 h 66"/>
                <a:gd name="T20" fmla="*/ 32 w 37"/>
                <a:gd name="T21" fmla="*/ 15 h 66"/>
                <a:gd name="T22" fmla="*/ 21 w 37"/>
                <a:gd name="T23" fmla="*/ 4 h 66"/>
                <a:gd name="T24" fmla="*/ 10 w 37"/>
                <a:gd name="T25" fmla="*/ 14 h 66"/>
                <a:gd name="T26" fmla="*/ 13 w 37"/>
                <a:gd name="T27" fmla="*/ 22 h 66"/>
                <a:gd name="T28" fmla="*/ 24 w 37"/>
                <a:gd name="T29" fmla="*/ 28 h 66"/>
                <a:gd name="T30" fmla="*/ 37 w 37"/>
                <a:gd name="T31" fmla="*/ 46 h 66"/>
                <a:gd name="T32" fmla="*/ 16 w 37"/>
                <a:gd name="T33" fmla="*/ 66 h 66"/>
                <a:gd name="T34" fmla="*/ 1 w 37"/>
                <a:gd name="T35" fmla="*/ 61 h 66"/>
                <a:gd name="T36" fmla="*/ 0 w 37"/>
                <a:gd name="T37" fmla="*/ 4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66">
                  <a:moveTo>
                    <a:pt x="0" y="48"/>
                  </a:moveTo>
                  <a:cubicBezTo>
                    <a:pt x="2" y="47"/>
                    <a:pt x="2" y="47"/>
                    <a:pt x="2" y="47"/>
                  </a:cubicBezTo>
                  <a:cubicBezTo>
                    <a:pt x="4" y="57"/>
                    <a:pt x="8" y="62"/>
                    <a:pt x="16" y="62"/>
                  </a:cubicBezTo>
                  <a:cubicBezTo>
                    <a:pt x="23" y="62"/>
                    <a:pt x="27" y="58"/>
                    <a:pt x="27" y="51"/>
                  </a:cubicBezTo>
                  <a:cubicBezTo>
                    <a:pt x="27" y="48"/>
                    <a:pt x="26" y="45"/>
                    <a:pt x="24" y="43"/>
                  </a:cubicBezTo>
                  <a:cubicBezTo>
                    <a:pt x="20" y="40"/>
                    <a:pt x="16" y="38"/>
                    <a:pt x="13" y="36"/>
                  </a:cubicBezTo>
                  <a:cubicBezTo>
                    <a:pt x="5" y="32"/>
                    <a:pt x="1" y="27"/>
                    <a:pt x="1" y="19"/>
                  </a:cubicBezTo>
                  <a:cubicBezTo>
                    <a:pt x="1" y="8"/>
                    <a:pt x="9" y="0"/>
                    <a:pt x="21" y="0"/>
                  </a:cubicBezTo>
                  <a:cubicBezTo>
                    <a:pt x="24" y="0"/>
                    <a:pt x="28" y="0"/>
                    <a:pt x="33" y="1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0" y="7"/>
                    <a:pt x="27" y="4"/>
                    <a:pt x="21" y="4"/>
                  </a:cubicBezTo>
                  <a:cubicBezTo>
                    <a:pt x="15" y="4"/>
                    <a:pt x="10" y="8"/>
                    <a:pt x="10" y="14"/>
                  </a:cubicBezTo>
                  <a:cubicBezTo>
                    <a:pt x="10" y="17"/>
                    <a:pt x="11" y="20"/>
                    <a:pt x="13" y="22"/>
                  </a:cubicBezTo>
                  <a:cubicBezTo>
                    <a:pt x="16" y="25"/>
                    <a:pt x="20" y="26"/>
                    <a:pt x="24" y="28"/>
                  </a:cubicBezTo>
                  <a:cubicBezTo>
                    <a:pt x="32" y="33"/>
                    <a:pt x="37" y="38"/>
                    <a:pt x="37" y="46"/>
                  </a:cubicBezTo>
                  <a:cubicBezTo>
                    <a:pt x="37" y="58"/>
                    <a:pt x="29" y="66"/>
                    <a:pt x="16" y="66"/>
                  </a:cubicBezTo>
                  <a:cubicBezTo>
                    <a:pt x="10" y="66"/>
                    <a:pt x="6" y="64"/>
                    <a:pt x="1" y="61"/>
                  </a:cubicBez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4"/>
            <p:cNvSpPr>
              <a:spLocks/>
            </p:cNvSpPr>
            <p:nvPr userDrawn="1"/>
          </p:nvSpPr>
          <p:spPr bwMode="auto">
            <a:xfrm>
              <a:off x="1879" y="3152"/>
              <a:ext cx="52" cy="117"/>
            </a:xfrm>
            <a:custGeom>
              <a:avLst/>
              <a:gdLst>
                <a:gd name="T0" fmla="*/ 0 w 28"/>
                <a:gd name="T1" fmla="*/ 60 h 63"/>
                <a:gd name="T2" fmla="*/ 8 w 28"/>
                <a:gd name="T3" fmla="*/ 54 h 63"/>
                <a:gd name="T4" fmla="*/ 8 w 28"/>
                <a:gd name="T5" fmla="*/ 10 h 63"/>
                <a:gd name="T6" fmla="*/ 1 w 28"/>
                <a:gd name="T7" fmla="*/ 3 h 63"/>
                <a:gd name="T8" fmla="*/ 0 w 28"/>
                <a:gd name="T9" fmla="*/ 3 h 63"/>
                <a:gd name="T10" fmla="*/ 0 w 28"/>
                <a:gd name="T11" fmla="*/ 0 h 63"/>
                <a:gd name="T12" fmla="*/ 13 w 28"/>
                <a:gd name="T13" fmla="*/ 0 h 63"/>
                <a:gd name="T14" fmla="*/ 28 w 28"/>
                <a:gd name="T15" fmla="*/ 0 h 63"/>
                <a:gd name="T16" fmla="*/ 28 w 28"/>
                <a:gd name="T17" fmla="*/ 3 h 63"/>
                <a:gd name="T18" fmla="*/ 27 w 28"/>
                <a:gd name="T19" fmla="*/ 3 h 63"/>
                <a:gd name="T20" fmla="*/ 19 w 28"/>
                <a:gd name="T21" fmla="*/ 11 h 63"/>
                <a:gd name="T22" fmla="*/ 19 w 28"/>
                <a:gd name="T23" fmla="*/ 53 h 63"/>
                <a:gd name="T24" fmla="*/ 28 w 28"/>
                <a:gd name="T25" fmla="*/ 60 h 63"/>
                <a:gd name="T26" fmla="*/ 28 w 28"/>
                <a:gd name="T27" fmla="*/ 63 h 63"/>
                <a:gd name="T28" fmla="*/ 15 w 28"/>
                <a:gd name="T29" fmla="*/ 63 h 63"/>
                <a:gd name="T30" fmla="*/ 0 w 28"/>
                <a:gd name="T31" fmla="*/ 63 h 63"/>
                <a:gd name="T32" fmla="*/ 0 w 28"/>
                <a:gd name="T3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3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0" y="3"/>
                    <a:pt x="19" y="5"/>
                    <a:pt x="19" y="11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9"/>
                    <a:pt x="20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9" y="63"/>
                    <a:pt x="15" y="63"/>
                  </a:cubicBezTo>
                  <a:cubicBezTo>
                    <a:pt x="10" y="63"/>
                    <a:pt x="5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5"/>
            <p:cNvSpPr>
              <a:spLocks/>
            </p:cNvSpPr>
            <p:nvPr userDrawn="1"/>
          </p:nvSpPr>
          <p:spPr bwMode="auto">
            <a:xfrm>
              <a:off x="1944" y="3152"/>
              <a:ext cx="96" cy="119"/>
            </a:xfrm>
            <a:custGeom>
              <a:avLst/>
              <a:gdLst>
                <a:gd name="T0" fmla="*/ 0 w 52"/>
                <a:gd name="T1" fmla="*/ 60 h 64"/>
                <a:gd name="T2" fmla="*/ 8 w 52"/>
                <a:gd name="T3" fmla="*/ 54 h 64"/>
                <a:gd name="T4" fmla="*/ 8 w 52"/>
                <a:gd name="T5" fmla="*/ 10 h 64"/>
                <a:gd name="T6" fmla="*/ 0 w 52"/>
                <a:gd name="T7" fmla="*/ 3 h 64"/>
                <a:gd name="T8" fmla="*/ 0 w 52"/>
                <a:gd name="T9" fmla="*/ 3 h 64"/>
                <a:gd name="T10" fmla="*/ 0 w 52"/>
                <a:gd name="T11" fmla="*/ 0 h 64"/>
                <a:gd name="T12" fmla="*/ 22 w 52"/>
                <a:gd name="T13" fmla="*/ 0 h 64"/>
                <a:gd name="T14" fmla="*/ 46 w 52"/>
                <a:gd name="T15" fmla="*/ 0 h 64"/>
                <a:gd name="T16" fmla="*/ 46 w 52"/>
                <a:gd name="T17" fmla="*/ 14 h 64"/>
                <a:gd name="T18" fmla="*/ 44 w 52"/>
                <a:gd name="T19" fmla="*/ 14 h 64"/>
                <a:gd name="T20" fmla="*/ 30 w 52"/>
                <a:gd name="T21" fmla="*/ 4 h 64"/>
                <a:gd name="T22" fmla="*/ 19 w 52"/>
                <a:gd name="T23" fmla="*/ 4 h 64"/>
                <a:gd name="T24" fmla="*/ 19 w 52"/>
                <a:gd name="T25" fmla="*/ 28 h 64"/>
                <a:gd name="T26" fmla="*/ 27 w 52"/>
                <a:gd name="T27" fmla="*/ 28 h 64"/>
                <a:gd name="T28" fmla="*/ 37 w 52"/>
                <a:gd name="T29" fmla="*/ 21 h 64"/>
                <a:gd name="T30" fmla="*/ 37 w 52"/>
                <a:gd name="T31" fmla="*/ 20 h 64"/>
                <a:gd name="T32" fmla="*/ 40 w 52"/>
                <a:gd name="T33" fmla="*/ 20 h 64"/>
                <a:gd name="T34" fmla="*/ 40 w 52"/>
                <a:gd name="T35" fmla="*/ 30 h 64"/>
                <a:gd name="T36" fmla="*/ 40 w 52"/>
                <a:gd name="T37" fmla="*/ 40 h 64"/>
                <a:gd name="T38" fmla="*/ 38 w 52"/>
                <a:gd name="T39" fmla="*/ 41 h 64"/>
                <a:gd name="T40" fmla="*/ 27 w 52"/>
                <a:gd name="T41" fmla="*/ 33 h 64"/>
                <a:gd name="T42" fmla="*/ 19 w 52"/>
                <a:gd name="T43" fmla="*/ 33 h 64"/>
                <a:gd name="T44" fmla="*/ 19 w 52"/>
                <a:gd name="T45" fmla="*/ 51 h 64"/>
                <a:gd name="T46" fmla="*/ 30 w 52"/>
                <a:gd name="T47" fmla="*/ 59 h 64"/>
                <a:gd name="T48" fmla="*/ 49 w 52"/>
                <a:gd name="T49" fmla="*/ 48 h 64"/>
                <a:gd name="T50" fmla="*/ 52 w 52"/>
                <a:gd name="T51" fmla="*/ 49 h 64"/>
                <a:gd name="T52" fmla="*/ 48 w 52"/>
                <a:gd name="T53" fmla="*/ 64 h 64"/>
                <a:gd name="T54" fmla="*/ 27 w 52"/>
                <a:gd name="T55" fmla="*/ 63 h 64"/>
                <a:gd name="T56" fmla="*/ 16 w 52"/>
                <a:gd name="T57" fmla="*/ 63 h 64"/>
                <a:gd name="T58" fmla="*/ 8 w 52"/>
                <a:gd name="T59" fmla="*/ 63 h 64"/>
                <a:gd name="T60" fmla="*/ 0 w 52"/>
                <a:gd name="T61" fmla="*/ 64 h 64"/>
                <a:gd name="T62" fmla="*/ 0 w 52"/>
                <a:gd name="T63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" h="64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12" y="0"/>
                    <a:pt x="22" y="0"/>
                  </a:cubicBezTo>
                  <a:cubicBezTo>
                    <a:pt x="36" y="0"/>
                    <a:pt x="44" y="0"/>
                    <a:pt x="46" y="0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3" y="5"/>
                    <a:pt x="39" y="4"/>
                    <a:pt x="30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5" y="28"/>
                    <a:pt x="37" y="27"/>
                    <a:pt x="37" y="21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4"/>
                    <a:pt x="40" y="27"/>
                    <a:pt x="40" y="30"/>
                  </a:cubicBezTo>
                  <a:cubicBezTo>
                    <a:pt x="40" y="33"/>
                    <a:pt x="40" y="36"/>
                    <a:pt x="40" y="40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7" y="33"/>
                    <a:pt x="35" y="33"/>
                    <a:pt x="27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8"/>
                    <a:pt x="21" y="59"/>
                    <a:pt x="30" y="59"/>
                  </a:cubicBezTo>
                  <a:cubicBezTo>
                    <a:pt x="42" y="59"/>
                    <a:pt x="47" y="58"/>
                    <a:pt x="49" y="48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0" y="63"/>
                    <a:pt x="32" y="63"/>
                    <a:pt x="27" y="63"/>
                  </a:cubicBezTo>
                  <a:cubicBezTo>
                    <a:pt x="22" y="63"/>
                    <a:pt x="18" y="63"/>
                    <a:pt x="16" y="63"/>
                  </a:cubicBezTo>
                  <a:cubicBezTo>
                    <a:pt x="13" y="63"/>
                    <a:pt x="10" y="63"/>
                    <a:pt x="8" y="63"/>
                  </a:cubicBezTo>
                  <a:cubicBezTo>
                    <a:pt x="5" y="63"/>
                    <a:pt x="2" y="63"/>
                    <a:pt x="0" y="64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6"/>
            <p:cNvSpPr>
              <a:spLocks/>
            </p:cNvSpPr>
            <p:nvPr userDrawn="1"/>
          </p:nvSpPr>
          <p:spPr bwMode="auto">
            <a:xfrm>
              <a:off x="993" y="3336"/>
              <a:ext cx="122" cy="119"/>
            </a:xfrm>
            <a:custGeom>
              <a:avLst/>
              <a:gdLst>
                <a:gd name="T0" fmla="*/ 0 w 66"/>
                <a:gd name="T1" fmla="*/ 0 h 64"/>
                <a:gd name="T2" fmla="*/ 14 w 66"/>
                <a:gd name="T3" fmla="*/ 0 h 64"/>
                <a:gd name="T4" fmla="*/ 27 w 66"/>
                <a:gd name="T5" fmla="*/ 0 h 64"/>
                <a:gd name="T6" fmla="*/ 27 w 66"/>
                <a:gd name="T7" fmla="*/ 3 h 64"/>
                <a:gd name="T8" fmla="*/ 26 w 66"/>
                <a:gd name="T9" fmla="*/ 3 h 64"/>
                <a:gd name="T10" fmla="*/ 20 w 66"/>
                <a:gd name="T11" fmla="*/ 11 h 64"/>
                <a:gd name="T12" fmla="*/ 20 w 66"/>
                <a:gd name="T13" fmla="*/ 40 h 64"/>
                <a:gd name="T14" fmla="*/ 36 w 66"/>
                <a:gd name="T15" fmla="*/ 60 h 64"/>
                <a:gd name="T16" fmla="*/ 51 w 66"/>
                <a:gd name="T17" fmla="*/ 52 h 64"/>
                <a:gd name="T18" fmla="*/ 54 w 66"/>
                <a:gd name="T19" fmla="*/ 39 h 64"/>
                <a:gd name="T20" fmla="*/ 54 w 66"/>
                <a:gd name="T21" fmla="*/ 14 h 64"/>
                <a:gd name="T22" fmla="*/ 47 w 66"/>
                <a:gd name="T23" fmla="*/ 3 h 64"/>
                <a:gd name="T24" fmla="*/ 45 w 66"/>
                <a:gd name="T25" fmla="*/ 3 h 64"/>
                <a:gd name="T26" fmla="*/ 45 w 66"/>
                <a:gd name="T27" fmla="*/ 0 h 64"/>
                <a:gd name="T28" fmla="*/ 54 w 66"/>
                <a:gd name="T29" fmla="*/ 0 h 64"/>
                <a:gd name="T30" fmla="*/ 66 w 66"/>
                <a:gd name="T31" fmla="*/ 0 h 64"/>
                <a:gd name="T32" fmla="*/ 66 w 66"/>
                <a:gd name="T33" fmla="*/ 3 h 64"/>
                <a:gd name="T34" fmla="*/ 65 w 66"/>
                <a:gd name="T35" fmla="*/ 3 h 64"/>
                <a:gd name="T36" fmla="*/ 59 w 66"/>
                <a:gd name="T37" fmla="*/ 14 h 64"/>
                <a:gd name="T38" fmla="*/ 59 w 66"/>
                <a:gd name="T39" fmla="*/ 37 h 64"/>
                <a:gd name="T40" fmla="*/ 53 w 66"/>
                <a:gd name="T41" fmla="*/ 57 h 64"/>
                <a:gd name="T42" fmla="*/ 32 w 66"/>
                <a:gd name="T43" fmla="*/ 64 h 64"/>
                <a:gd name="T44" fmla="*/ 8 w 66"/>
                <a:gd name="T45" fmla="*/ 40 h 64"/>
                <a:gd name="T46" fmla="*/ 8 w 66"/>
                <a:gd name="T47" fmla="*/ 13 h 64"/>
                <a:gd name="T48" fmla="*/ 0 w 66"/>
                <a:gd name="T49" fmla="*/ 3 h 64"/>
                <a:gd name="T50" fmla="*/ 0 w 66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64">
                  <a:moveTo>
                    <a:pt x="0" y="0"/>
                  </a:moveTo>
                  <a:cubicBezTo>
                    <a:pt x="5" y="0"/>
                    <a:pt x="9" y="0"/>
                    <a:pt x="14" y="0"/>
                  </a:cubicBezTo>
                  <a:cubicBezTo>
                    <a:pt x="18" y="0"/>
                    <a:pt x="23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6" y="3"/>
                  </a:cubicBezTo>
                  <a:cubicBezTo>
                    <a:pt x="20" y="3"/>
                    <a:pt x="20" y="5"/>
                    <a:pt x="20" y="1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54"/>
                    <a:pt x="25" y="60"/>
                    <a:pt x="36" y="60"/>
                  </a:cubicBezTo>
                  <a:cubicBezTo>
                    <a:pt x="43" y="60"/>
                    <a:pt x="48" y="57"/>
                    <a:pt x="51" y="52"/>
                  </a:cubicBezTo>
                  <a:cubicBezTo>
                    <a:pt x="53" y="48"/>
                    <a:pt x="54" y="44"/>
                    <a:pt x="54" y="39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5"/>
                    <a:pt x="53" y="3"/>
                    <a:pt x="47" y="3"/>
                  </a:cubicBezTo>
                  <a:cubicBezTo>
                    <a:pt x="46" y="3"/>
                    <a:pt x="45" y="3"/>
                    <a:pt x="45" y="3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8" y="0"/>
                    <a:pt x="51" y="0"/>
                    <a:pt x="54" y="0"/>
                  </a:cubicBezTo>
                  <a:cubicBezTo>
                    <a:pt x="58" y="0"/>
                    <a:pt x="62" y="0"/>
                    <a:pt x="66" y="0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59" y="3"/>
                    <a:pt x="59" y="5"/>
                    <a:pt x="59" y="14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46"/>
                    <a:pt x="58" y="52"/>
                    <a:pt x="53" y="57"/>
                  </a:cubicBezTo>
                  <a:cubicBezTo>
                    <a:pt x="49" y="62"/>
                    <a:pt x="42" y="64"/>
                    <a:pt x="32" y="64"/>
                  </a:cubicBezTo>
                  <a:cubicBezTo>
                    <a:pt x="16" y="64"/>
                    <a:pt x="8" y="56"/>
                    <a:pt x="8" y="40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5"/>
                    <a:pt x="8" y="3"/>
                    <a:pt x="0" y="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7"/>
            <p:cNvSpPr>
              <a:spLocks/>
            </p:cNvSpPr>
            <p:nvPr userDrawn="1"/>
          </p:nvSpPr>
          <p:spPr bwMode="auto">
            <a:xfrm>
              <a:off x="1128" y="3336"/>
              <a:ext cx="126" cy="121"/>
            </a:xfrm>
            <a:custGeom>
              <a:avLst/>
              <a:gdLst>
                <a:gd name="T0" fmla="*/ 0 w 68"/>
                <a:gd name="T1" fmla="*/ 60 h 65"/>
                <a:gd name="T2" fmla="*/ 1 w 68"/>
                <a:gd name="T3" fmla="*/ 60 h 65"/>
                <a:gd name="T4" fmla="*/ 9 w 68"/>
                <a:gd name="T5" fmla="*/ 46 h 65"/>
                <a:gd name="T6" fmla="*/ 9 w 68"/>
                <a:gd name="T7" fmla="*/ 12 h 65"/>
                <a:gd name="T8" fmla="*/ 0 w 68"/>
                <a:gd name="T9" fmla="*/ 3 h 65"/>
                <a:gd name="T10" fmla="*/ 0 w 68"/>
                <a:gd name="T11" fmla="*/ 0 h 65"/>
                <a:gd name="T12" fmla="*/ 10 w 68"/>
                <a:gd name="T13" fmla="*/ 0 h 65"/>
                <a:gd name="T14" fmla="*/ 18 w 68"/>
                <a:gd name="T15" fmla="*/ 0 h 65"/>
                <a:gd name="T16" fmla="*/ 54 w 68"/>
                <a:gd name="T17" fmla="*/ 45 h 65"/>
                <a:gd name="T18" fmla="*/ 54 w 68"/>
                <a:gd name="T19" fmla="*/ 13 h 65"/>
                <a:gd name="T20" fmla="*/ 45 w 68"/>
                <a:gd name="T21" fmla="*/ 3 h 65"/>
                <a:gd name="T22" fmla="*/ 44 w 68"/>
                <a:gd name="T23" fmla="*/ 3 h 65"/>
                <a:gd name="T24" fmla="*/ 44 w 68"/>
                <a:gd name="T25" fmla="*/ 0 h 65"/>
                <a:gd name="T26" fmla="*/ 53 w 68"/>
                <a:gd name="T27" fmla="*/ 0 h 65"/>
                <a:gd name="T28" fmla="*/ 68 w 68"/>
                <a:gd name="T29" fmla="*/ 0 h 65"/>
                <a:gd name="T30" fmla="*/ 68 w 68"/>
                <a:gd name="T31" fmla="*/ 3 h 65"/>
                <a:gd name="T32" fmla="*/ 67 w 68"/>
                <a:gd name="T33" fmla="*/ 3 h 65"/>
                <a:gd name="T34" fmla="*/ 59 w 68"/>
                <a:gd name="T35" fmla="*/ 16 h 65"/>
                <a:gd name="T36" fmla="*/ 59 w 68"/>
                <a:gd name="T37" fmla="*/ 65 h 65"/>
                <a:gd name="T38" fmla="*/ 55 w 68"/>
                <a:gd name="T39" fmla="*/ 65 h 65"/>
                <a:gd name="T40" fmla="*/ 14 w 68"/>
                <a:gd name="T41" fmla="*/ 13 h 65"/>
                <a:gd name="T42" fmla="*/ 14 w 68"/>
                <a:gd name="T43" fmla="*/ 46 h 65"/>
                <a:gd name="T44" fmla="*/ 22 w 68"/>
                <a:gd name="T45" fmla="*/ 60 h 65"/>
                <a:gd name="T46" fmla="*/ 23 w 68"/>
                <a:gd name="T47" fmla="*/ 60 h 65"/>
                <a:gd name="T48" fmla="*/ 23 w 68"/>
                <a:gd name="T49" fmla="*/ 63 h 65"/>
                <a:gd name="T50" fmla="*/ 12 w 68"/>
                <a:gd name="T51" fmla="*/ 63 h 65"/>
                <a:gd name="T52" fmla="*/ 0 w 68"/>
                <a:gd name="T53" fmla="*/ 63 h 65"/>
                <a:gd name="T54" fmla="*/ 0 w 68"/>
                <a:gd name="T55" fmla="*/ 6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8" h="65">
                  <a:moveTo>
                    <a:pt x="0" y="60"/>
                  </a:moveTo>
                  <a:cubicBezTo>
                    <a:pt x="1" y="60"/>
                    <a:pt x="1" y="60"/>
                    <a:pt x="1" y="60"/>
                  </a:cubicBezTo>
                  <a:cubicBezTo>
                    <a:pt x="8" y="60"/>
                    <a:pt x="9" y="56"/>
                    <a:pt x="9" y="46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6"/>
                    <a:pt x="8" y="4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5" y="0"/>
                    <a:pt x="10" y="0"/>
                  </a:cubicBezTo>
                  <a:cubicBezTo>
                    <a:pt x="14" y="0"/>
                    <a:pt x="18" y="0"/>
                    <a:pt x="18" y="0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5"/>
                    <a:pt x="52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0"/>
                    <a:pt x="53" y="0"/>
                  </a:cubicBezTo>
                  <a:cubicBezTo>
                    <a:pt x="59" y="0"/>
                    <a:pt x="64" y="0"/>
                    <a:pt x="68" y="0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0" y="3"/>
                    <a:pt x="59" y="6"/>
                    <a:pt x="59" y="16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4" y="56"/>
                    <a:pt x="14" y="60"/>
                    <a:pt x="22" y="60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20" y="63"/>
                    <a:pt x="17" y="63"/>
                    <a:pt x="12" y="63"/>
                  </a:cubicBezTo>
                  <a:cubicBezTo>
                    <a:pt x="8" y="63"/>
                    <a:pt x="4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8"/>
            <p:cNvSpPr>
              <a:spLocks/>
            </p:cNvSpPr>
            <p:nvPr userDrawn="1"/>
          </p:nvSpPr>
          <p:spPr bwMode="auto">
            <a:xfrm>
              <a:off x="1265" y="3336"/>
              <a:ext cx="52" cy="118"/>
            </a:xfrm>
            <a:custGeom>
              <a:avLst/>
              <a:gdLst>
                <a:gd name="T0" fmla="*/ 0 w 28"/>
                <a:gd name="T1" fmla="*/ 60 h 63"/>
                <a:gd name="T2" fmla="*/ 8 w 28"/>
                <a:gd name="T3" fmla="*/ 54 h 63"/>
                <a:gd name="T4" fmla="*/ 8 w 28"/>
                <a:gd name="T5" fmla="*/ 10 h 63"/>
                <a:gd name="T6" fmla="*/ 1 w 28"/>
                <a:gd name="T7" fmla="*/ 3 h 63"/>
                <a:gd name="T8" fmla="*/ 0 w 28"/>
                <a:gd name="T9" fmla="*/ 3 h 63"/>
                <a:gd name="T10" fmla="*/ 0 w 28"/>
                <a:gd name="T11" fmla="*/ 0 h 63"/>
                <a:gd name="T12" fmla="*/ 14 w 28"/>
                <a:gd name="T13" fmla="*/ 0 h 63"/>
                <a:gd name="T14" fmla="*/ 27 w 28"/>
                <a:gd name="T15" fmla="*/ 0 h 63"/>
                <a:gd name="T16" fmla="*/ 27 w 28"/>
                <a:gd name="T17" fmla="*/ 3 h 63"/>
                <a:gd name="T18" fmla="*/ 26 w 28"/>
                <a:gd name="T19" fmla="*/ 3 h 63"/>
                <a:gd name="T20" fmla="*/ 19 w 28"/>
                <a:gd name="T21" fmla="*/ 10 h 63"/>
                <a:gd name="T22" fmla="*/ 19 w 28"/>
                <a:gd name="T23" fmla="*/ 52 h 63"/>
                <a:gd name="T24" fmla="*/ 28 w 28"/>
                <a:gd name="T25" fmla="*/ 60 h 63"/>
                <a:gd name="T26" fmla="*/ 28 w 28"/>
                <a:gd name="T27" fmla="*/ 63 h 63"/>
                <a:gd name="T28" fmla="*/ 15 w 28"/>
                <a:gd name="T29" fmla="*/ 63 h 63"/>
                <a:gd name="T30" fmla="*/ 0 w 28"/>
                <a:gd name="T31" fmla="*/ 63 h 63"/>
                <a:gd name="T32" fmla="*/ 0 w 28"/>
                <a:gd name="T3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4" y="0"/>
                  </a:cubicBezTo>
                  <a:cubicBezTo>
                    <a:pt x="18" y="0"/>
                    <a:pt x="22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0" y="3"/>
                    <a:pt x="19" y="4"/>
                    <a:pt x="19" y="10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9" y="59"/>
                    <a:pt x="20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9" y="63"/>
                    <a:pt x="15" y="63"/>
                  </a:cubicBezTo>
                  <a:cubicBezTo>
                    <a:pt x="10" y="63"/>
                    <a:pt x="6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9"/>
            <p:cNvSpPr>
              <a:spLocks/>
            </p:cNvSpPr>
            <p:nvPr userDrawn="1"/>
          </p:nvSpPr>
          <p:spPr bwMode="auto">
            <a:xfrm>
              <a:off x="1323" y="3336"/>
              <a:ext cx="113" cy="119"/>
            </a:xfrm>
            <a:custGeom>
              <a:avLst/>
              <a:gdLst>
                <a:gd name="T0" fmla="*/ 29 w 61"/>
                <a:gd name="T1" fmla="*/ 64 h 64"/>
                <a:gd name="T2" fmla="*/ 7 w 61"/>
                <a:gd name="T3" fmla="*/ 8 h 64"/>
                <a:gd name="T4" fmla="*/ 0 w 61"/>
                <a:gd name="T5" fmla="*/ 3 h 64"/>
                <a:gd name="T6" fmla="*/ 0 w 61"/>
                <a:gd name="T7" fmla="*/ 0 h 64"/>
                <a:gd name="T8" fmla="*/ 10 w 61"/>
                <a:gd name="T9" fmla="*/ 0 h 64"/>
                <a:gd name="T10" fmla="*/ 26 w 61"/>
                <a:gd name="T11" fmla="*/ 0 h 64"/>
                <a:gd name="T12" fmla="*/ 26 w 61"/>
                <a:gd name="T13" fmla="*/ 3 h 64"/>
                <a:gd name="T14" fmla="*/ 25 w 61"/>
                <a:gd name="T15" fmla="*/ 3 h 64"/>
                <a:gd name="T16" fmla="*/ 20 w 61"/>
                <a:gd name="T17" fmla="*/ 5 h 64"/>
                <a:gd name="T18" fmla="*/ 21 w 61"/>
                <a:gd name="T19" fmla="*/ 9 h 64"/>
                <a:gd name="T20" fmla="*/ 35 w 61"/>
                <a:gd name="T21" fmla="*/ 48 h 64"/>
                <a:gd name="T22" fmla="*/ 49 w 61"/>
                <a:gd name="T23" fmla="*/ 10 h 64"/>
                <a:gd name="T24" fmla="*/ 49 w 61"/>
                <a:gd name="T25" fmla="*/ 6 h 64"/>
                <a:gd name="T26" fmla="*/ 42 w 61"/>
                <a:gd name="T27" fmla="*/ 3 h 64"/>
                <a:gd name="T28" fmla="*/ 42 w 61"/>
                <a:gd name="T29" fmla="*/ 0 h 64"/>
                <a:gd name="T30" fmla="*/ 50 w 61"/>
                <a:gd name="T31" fmla="*/ 0 h 64"/>
                <a:gd name="T32" fmla="*/ 61 w 61"/>
                <a:gd name="T33" fmla="*/ 0 h 64"/>
                <a:gd name="T34" fmla="*/ 61 w 61"/>
                <a:gd name="T35" fmla="*/ 3 h 64"/>
                <a:gd name="T36" fmla="*/ 54 w 61"/>
                <a:gd name="T37" fmla="*/ 9 h 64"/>
                <a:gd name="T38" fmla="*/ 33 w 61"/>
                <a:gd name="T39" fmla="*/ 64 h 64"/>
                <a:gd name="T40" fmla="*/ 29 w 61"/>
                <a:gd name="T41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1" h="64">
                  <a:moveTo>
                    <a:pt x="29" y="64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6" y="3"/>
                    <a:pt x="3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7" y="0"/>
                    <a:pt x="10" y="0"/>
                  </a:cubicBezTo>
                  <a:cubicBezTo>
                    <a:pt x="17" y="0"/>
                    <a:pt x="22" y="0"/>
                    <a:pt x="26" y="0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1" y="3"/>
                    <a:pt x="20" y="4"/>
                    <a:pt x="20" y="5"/>
                  </a:cubicBezTo>
                  <a:cubicBezTo>
                    <a:pt x="20" y="7"/>
                    <a:pt x="20" y="8"/>
                    <a:pt x="21" y="9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8"/>
                    <a:pt x="49" y="7"/>
                    <a:pt x="49" y="6"/>
                  </a:cubicBezTo>
                  <a:cubicBezTo>
                    <a:pt x="49" y="4"/>
                    <a:pt x="47" y="3"/>
                    <a:pt x="42" y="3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0"/>
                    <a:pt x="47" y="0"/>
                    <a:pt x="50" y="0"/>
                  </a:cubicBezTo>
                  <a:cubicBezTo>
                    <a:pt x="52" y="0"/>
                    <a:pt x="56" y="0"/>
                    <a:pt x="61" y="0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58" y="3"/>
                    <a:pt x="56" y="5"/>
                    <a:pt x="54" y="9"/>
                  </a:cubicBezTo>
                  <a:cubicBezTo>
                    <a:pt x="33" y="64"/>
                    <a:pt x="33" y="64"/>
                    <a:pt x="33" y="64"/>
                  </a:cubicBezTo>
                  <a:lnTo>
                    <a:pt x="29" y="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50"/>
            <p:cNvSpPr>
              <a:spLocks/>
            </p:cNvSpPr>
            <p:nvPr userDrawn="1"/>
          </p:nvSpPr>
          <p:spPr bwMode="auto">
            <a:xfrm>
              <a:off x="1442" y="3336"/>
              <a:ext cx="94" cy="118"/>
            </a:xfrm>
            <a:custGeom>
              <a:avLst/>
              <a:gdLst>
                <a:gd name="T0" fmla="*/ 0 w 51"/>
                <a:gd name="T1" fmla="*/ 60 h 63"/>
                <a:gd name="T2" fmla="*/ 8 w 51"/>
                <a:gd name="T3" fmla="*/ 54 h 63"/>
                <a:gd name="T4" fmla="*/ 8 w 51"/>
                <a:gd name="T5" fmla="*/ 10 h 63"/>
                <a:gd name="T6" fmla="*/ 2 w 51"/>
                <a:gd name="T7" fmla="*/ 3 h 63"/>
                <a:gd name="T8" fmla="*/ 1 w 51"/>
                <a:gd name="T9" fmla="*/ 3 h 63"/>
                <a:gd name="T10" fmla="*/ 1 w 51"/>
                <a:gd name="T11" fmla="*/ 0 h 63"/>
                <a:gd name="T12" fmla="*/ 22 w 51"/>
                <a:gd name="T13" fmla="*/ 0 h 63"/>
                <a:gd name="T14" fmla="*/ 45 w 51"/>
                <a:gd name="T15" fmla="*/ 0 h 63"/>
                <a:gd name="T16" fmla="*/ 45 w 51"/>
                <a:gd name="T17" fmla="*/ 14 h 63"/>
                <a:gd name="T18" fmla="*/ 43 w 51"/>
                <a:gd name="T19" fmla="*/ 14 h 63"/>
                <a:gd name="T20" fmla="*/ 30 w 51"/>
                <a:gd name="T21" fmla="*/ 4 h 63"/>
                <a:gd name="T22" fmla="*/ 20 w 51"/>
                <a:gd name="T23" fmla="*/ 4 h 63"/>
                <a:gd name="T24" fmla="*/ 20 w 51"/>
                <a:gd name="T25" fmla="*/ 28 h 63"/>
                <a:gd name="T26" fmla="*/ 27 w 51"/>
                <a:gd name="T27" fmla="*/ 28 h 63"/>
                <a:gd name="T28" fmla="*/ 37 w 51"/>
                <a:gd name="T29" fmla="*/ 20 h 63"/>
                <a:gd name="T30" fmla="*/ 37 w 51"/>
                <a:gd name="T31" fmla="*/ 20 h 63"/>
                <a:gd name="T32" fmla="*/ 40 w 51"/>
                <a:gd name="T33" fmla="*/ 20 h 63"/>
                <a:gd name="T34" fmla="*/ 39 w 51"/>
                <a:gd name="T35" fmla="*/ 30 h 63"/>
                <a:gd name="T36" fmla="*/ 40 w 51"/>
                <a:gd name="T37" fmla="*/ 40 h 63"/>
                <a:gd name="T38" fmla="*/ 37 w 51"/>
                <a:gd name="T39" fmla="*/ 41 h 63"/>
                <a:gd name="T40" fmla="*/ 27 w 51"/>
                <a:gd name="T41" fmla="*/ 32 h 63"/>
                <a:gd name="T42" fmla="*/ 20 w 51"/>
                <a:gd name="T43" fmla="*/ 32 h 63"/>
                <a:gd name="T44" fmla="*/ 20 w 51"/>
                <a:gd name="T45" fmla="*/ 51 h 63"/>
                <a:gd name="T46" fmla="*/ 30 w 51"/>
                <a:gd name="T47" fmla="*/ 59 h 63"/>
                <a:gd name="T48" fmla="*/ 49 w 51"/>
                <a:gd name="T49" fmla="*/ 48 h 63"/>
                <a:gd name="T50" fmla="*/ 51 w 51"/>
                <a:gd name="T51" fmla="*/ 49 h 63"/>
                <a:gd name="T52" fmla="*/ 48 w 51"/>
                <a:gd name="T53" fmla="*/ 63 h 63"/>
                <a:gd name="T54" fmla="*/ 26 w 51"/>
                <a:gd name="T55" fmla="*/ 63 h 63"/>
                <a:gd name="T56" fmla="*/ 16 w 51"/>
                <a:gd name="T57" fmla="*/ 63 h 63"/>
                <a:gd name="T58" fmla="*/ 8 w 51"/>
                <a:gd name="T59" fmla="*/ 63 h 63"/>
                <a:gd name="T60" fmla="*/ 0 w 51"/>
                <a:gd name="T61" fmla="*/ 63 h 63"/>
                <a:gd name="T62" fmla="*/ 0 w 51"/>
                <a:gd name="T6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7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6" y="0"/>
                    <a:pt x="12" y="0"/>
                    <a:pt x="22" y="0"/>
                  </a:cubicBezTo>
                  <a:cubicBezTo>
                    <a:pt x="35" y="0"/>
                    <a:pt x="43" y="0"/>
                    <a:pt x="45" y="0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5"/>
                    <a:pt x="39" y="4"/>
                    <a:pt x="3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5" y="28"/>
                    <a:pt x="37" y="27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4"/>
                    <a:pt x="39" y="27"/>
                    <a:pt x="39" y="30"/>
                  </a:cubicBezTo>
                  <a:cubicBezTo>
                    <a:pt x="39" y="33"/>
                    <a:pt x="39" y="36"/>
                    <a:pt x="40" y="40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33"/>
                    <a:pt x="35" y="32"/>
                    <a:pt x="27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20" y="58"/>
                    <a:pt x="21" y="59"/>
                    <a:pt x="30" y="59"/>
                  </a:cubicBezTo>
                  <a:cubicBezTo>
                    <a:pt x="41" y="59"/>
                    <a:pt x="46" y="58"/>
                    <a:pt x="49" y="4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39" y="63"/>
                    <a:pt x="32" y="63"/>
                    <a:pt x="26" y="63"/>
                  </a:cubicBezTo>
                  <a:cubicBezTo>
                    <a:pt x="22" y="63"/>
                    <a:pt x="18" y="63"/>
                    <a:pt x="16" y="63"/>
                  </a:cubicBezTo>
                  <a:cubicBezTo>
                    <a:pt x="13" y="63"/>
                    <a:pt x="11" y="63"/>
                    <a:pt x="8" y="63"/>
                  </a:cubicBezTo>
                  <a:cubicBezTo>
                    <a:pt x="5" y="63"/>
                    <a:pt x="2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1"/>
            <p:cNvSpPr>
              <a:spLocks noEditPoints="1"/>
            </p:cNvSpPr>
            <p:nvPr userDrawn="1"/>
          </p:nvSpPr>
          <p:spPr bwMode="auto">
            <a:xfrm>
              <a:off x="1551" y="3336"/>
              <a:ext cx="115" cy="118"/>
            </a:xfrm>
            <a:custGeom>
              <a:avLst/>
              <a:gdLst>
                <a:gd name="T0" fmla="*/ 0 w 62"/>
                <a:gd name="T1" fmla="*/ 60 h 63"/>
                <a:gd name="T2" fmla="*/ 8 w 62"/>
                <a:gd name="T3" fmla="*/ 53 h 63"/>
                <a:gd name="T4" fmla="*/ 8 w 62"/>
                <a:gd name="T5" fmla="*/ 10 h 63"/>
                <a:gd name="T6" fmla="*/ 1 w 62"/>
                <a:gd name="T7" fmla="*/ 3 h 63"/>
                <a:gd name="T8" fmla="*/ 0 w 62"/>
                <a:gd name="T9" fmla="*/ 3 h 63"/>
                <a:gd name="T10" fmla="*/ 0 w 62"/>
                <a:gd name="T11" fmla="*/ 0 h 63"/>
                <a:gd name="T12" fmla="*/ 13 w 62"/>
                <a:gd name="T13" fmla="*/ 0 h 63"/>
                <a:gd name="T14" fmla="*/ 27 w 62"/>
                <a:gd name="T15" fmla="*/ 0 h 63"/>
                <a:gd name="T16" fmla="*/ 50 w 62"/>
                <a:gd name="T17" fmla="*/ 16 h 63"/>
                <a:gd name="T18" fmla="*/ 38 w 62"/>
                <a:gd name="T19" fmla="*/ 32 h 63"/>
                <a:gd name="T20" fmla="*/ 61 w 62"/>
                <a:gd name="T21" fmla="*/ 60 h 63"/>
                <a:gd name="T22" fmla="*/ 62 w 62"/>
                <a:gd name="T23" fmla="*/ 60 h 63"/>
                <a:gd name="T24" fmla="*/ 62 w 62"/>
                <a:gd name="T25" fmla="*/ 63 h 63"/>
                <a:gd name="T26" fmla="*/ 53 w 62"/>
                <a:gd name="T27" fmla="*/ 63 h 63"/>
                <a:gd name="T28" fmla="*/ 45 w 62"/>
                <a:gd name="T29" fmla="*/ 63 h 63"/>
                <a:gd name="T30" fmla="*/ 27 w 62"/>
                <a:gd name="T31" fmla="*/ 34 h 63"/>
                <a:gd name="T32" fmla="*/ 20 w 62"/>
                <a:gd name="T33" fmla="*/ 34 h 63"/>
                <a:gd name="T34" fmla="*/ 20 w 62"/>
                <a:gd name="T35" fmla="*/ 53 h 63"/>
                <a:gd name="T36" fmla="*/ 28 w 62"/>
                <a:gd name="T37" fmla="*/ 60 h 63"/>
                <a:gd name="T38" fmla="*/ 28 w 62"/>
                <a:gd name="T39" fmla="*/ 63 h 63"/>
                <a:gd name="T40" fmla="*/ 14 w 62"/>
                <a:gd name="T41" fmla="*/ 63 h 63"/>
                <a:gd name="T42" fmla="*/ 0 w 62"/>
                <a:gd name="T43" fmla="*/ 63 h 63"/>
                <a:gd name="T44" fmla="*/ 0 w 62"/>
                <a:gd name="T45" fmla="*/ 60 h 63"/>
                <a:gd name="T46" fmla="*/ 23 w 62"/>
                <a:gd name="T47" fmla="*/ 31 h 63"/>
                <a:gd name="T48" fmla="*/ 38 w 62"/>
                <a:gd name="T49" fmla="*/ 17 h 63"/>
                <a:gd name="T50" fmla="*/ 23 w 62"/>
                <a:gd name="T51" fmla="*/ 3 h 63"/>
                <a:gd name="T52" fmla="*/ 20 w 62"/>
                <a:gd name="T53" fmla="*/ 3 h 63"/>
                <a:gd name="T54" fmla="*/ 20 w 62"/>
                <a:gd name="T55" fmla="*/ 31 h 63"/>
                <a:gd name="T56" fmla="*/ 23 w 62"/>
                <a:gd name="T57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3">
                  <a:moveTo>
                    <a:pt x="0" y="60"/>
                  </a:moveTo>
                  <a:cubicBezTo>
                    <a:pt x="7" y="60"/>
                    <a:pt x="8" y="59"/>
                    <a:pt x="8" y="53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9" y="0"/>
                    <a:pt x="13" y="0"/>
                  </a:cubicBezTo>
                  <a:cubicBezTo>
                    <a:pt x="18" y="0"/>
                    <a:pt x="23" y="0"/>
                    <a:pt x="27" y="0"/>
                  </a:cubicBezTo>
                  <a:cubicBezTo>
                    <a:pt x="42" y="0"/>
                    <a:pt x="50" y="6"/>
                    <a:pt x="50" y="16"/>
                  </a:cubicBezTo>
                  <a:cubicBezTo>
                    <a:pt x="50" y="24"/>
                    <a:pt x="46" y="29"/>
                    <a:pt x="38" y="32"/>
                  </a:cubicBezTo>
                  <a:cubicBezTo>
                    <a:pt x="49" y="51"/>
                    <a:pt x="56" y="60"/>
                    <a:pt x="61" y="60"/>
                  </a:cubicBezTo>
                  <a:cubicBezTo>
                    <a:pt x="62" y="60"/>
                    <a:pt x="62" y="60"/>
                    <a:pt x="62" y="60"/>
                  </a:cubicBezTo>
                  <a:cubicBezTo>
                    <a:pt x="62" y="63"/>
                    <a:pt x="62" y="63"/>
                    <a:pt x="62" y="63"/>
                  </a:cubicBezTo>
                  <a:cubicBezTo>
                    <a:pt x="59" y="63"/>
                    <a:pt x="56" y="63"/>
                    <a:pt x="53" y="63"/>
                  </a:cubicBezTo>
                  <a:cubicBezTo>
                    <a:pt x="51" y="63"/>
                    <a:pt x="48" y="63"/>
                    <a:pt x="45" y="63"/>
                  </a:cubicBezTo>
                  <a:cubicBezTo>
                    <a:pt x="37" y="53"/>
                    <a:pt x="32" y="43"/>
                    <a:pt x="27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9"/>
                    <a:pt x="21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8" y="63"/>
                    <a:pt x="14" y="63"/>
                  </a:cubicBezTo>
                  <a:cubicBezTo>
                    <a:pt x="9" y="63"/>
                    <a:pt x="4" y="63"/>
                    <a:pt x="0" y="63"/>
                  </a:cubicBezTo>
                  <a:lnTo>
                    <a:pt x="0" y="60"/>
                  </a:lnTo>
                  <a:close/>
                  <a:moveTo>
                    <a:pt x="23" y="31"/>
                  </a:moveTo>
                  <a:cubicBezTo>
                    <a:pt x="33" y="31"/>
                    <a:pt x="38" y="27"/>
                    <a:pt x="38" y="17"/>
                  </a:cubicBezTo>
                  <a:cubicBezTo>
                    <a:pt x="38" y="8"/>
                    <a:pt x="33" y="3"/>
                    <a:pt x="23" y="3"/>
                  </a:cubicBezTo>
                  <a:cubicBezTo>
                    <a:pt x="22" y="3"/>
                    <a:pt x="21" y="3"/>
                    <a:pt x="20" y="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2" y="31"/>
                    <a:pt x="23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2"/>
            <p:cNvSpPr>
              <a:spLocks/>
            </p:cNvSpPr>
            <p:nvPr userDrawn="1"/>
          </p:nvSpPr>
          <p:spPr bwMode="auto">
            <a:xfrm>
              <a:off x="1673" y="3334"/>
              <a:ext cx="69" cy="121"/>
            </a:xfrm>
            <a:custGeom>
              <a:avLst/>
              <a:gdLst>
                <a:gd name="T0" fmla="*/ 0 w 37"/>
                <a:gd name="T1" fmla="*/ 48 h 65"/>
                <a:gd name="T2" fmla="*/ 2 w 37"/>
                <a:gd name="T3" fmla="*/ 47 h 65"/>
                <a:gd name="T4" fmla="*/ 17 w 37"/>
                <a:gd name="T5" fmla="*/ 61 h 65"/>
                <a:gd name="T6" fmla="*/ 27 w 37"/>
                <a:gd name="T7" fmla="*/ 50 h 65"/>
                <a:gd name="T8" fmla="*/ 24 w 37"/>
                <a:gd name="T9" fmla="*/ 43 h 65"/>
                <a:gd name="T10" fmla="*/ 13 w 37"/>
                <a:gd name="T11" fmla="*/ 36 h 65"/>
                <a:gd name="T12" fmla="*/ 2 w 37"/>
                <a:gd name="T13" fmla="*/ 18 h 65"/>
                <a:gd name="T14" fmla="*/ 21 w 37"/>
                <a:gd name="T15" fmla="*/ 0 h 65"/>
                <a:gd name="T16" fmla="*/ 34 w 37"/>
                <a:gd name="T17" fmla="*/ 1 h 65"/>
                <a:gd name="T18" fmla="*/ 35 w 37"/>
                <a:gd name="T19" fmla="*/ 14 h 65"/>
                <a:gd name="T20" fmla="*/ 32 w 37"/>
                <a:gd name="T21" fmla="*/ 14 h 65"/>
                <a:gd name="T22" fmla="*/ 21 w 37"/>
                <a:gd name="T23" fmla="*/ 3 h 65"/>
                <a:gd name="T24" fmla="*/ 11 w 37"/>
                <a:gd name="T25" fmla="*/ 14 h 65"/>
                <a:gd name="T26" fmla="*/ 14 w 37"/>
                <a:gd name="T27" fmla="*/ 21 h 65"/>
                <a:gd name="T28" fmla="*/ 24 w 37"/>
                <a:gd name="T29" fmla="*/ 28 h 65"/>
                <a:gd name="T30" fmla="*/ 37 w 37"/>
                <a:gd name="T31" fmla="*/ 46 h 65"/>
                <a:gd name="T32" fmla="*/ 16 w 37"/>
                <a:gd name="T33" fmla="*/ 65 h 65"/>
                <a:gd name="T34" fmla="*/ 1 w 37"/>
                <a:gd name="T35" fmla="*/ 61 h 65"/>
                <a:gd name="T36" fmla="*/ 0 w 37"/>
                <a:gd name="T37" fmla="*/ 4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65">
                  <a:moveTo>
                    <a:pt x="0" y="48"/>
                  </a:moveTo>
                  <a:cubicBezTo>
                    <a:pt x="2" y="47"/>
                    <a:pt x="2" y="47"/>
                    <a:pt x="2" y="47"/>
                  </a:cubicBezTo>
                  <a:cubicBezTo>
                    <a:pt x="5" y="57"/>
                    <a:pt x="9" y="61"/>
                    <a:pt x="17" y="61"/>
                  </a:cubicBezTo>
                  <a:cubicBezTo>
                    <a:pt x="23" y="61"/>
                    <a:pt x="27" y="57"/>
                    <a:pt x="27" y="50"/>
                  </a:cubicBezTo>
                  <a:cubicBezTo>
                    <a:pt x="27" y="47"/>
                    <a:pt x="26" y="45"/>
                    <a:pt x="24" y="43"/>
                  </a:cubicBezTo>
                  <a:cubicBezTo>
                    <a:pt x="21" y="40"/>
                    <a:pt x="16" y="38"/>
                    <a:pt x="13" y="36"/>
                  </a:cubicBezTo>
                  <a:cubicBezTo>
                    <a:pt x="6" y="31"/>
                    <a:pt x="2" y="27"/>
                    <a:pt x="2" y="18"/>
                  </a:cubicBezTo>
                  <a:cubicBezTo>
                    <a:pt x="2" y="7"/>
                    <a:pt x="9" y="0"/>
                    <a:pt x="21" y="0"/>
                  </a:cubicBezTo>
                  <a:cubicBezTo>
                    <a:pt x="24" y="0"/>
                    <a:pt x="28" y="0"/>
                    <a:pt x="34" y="1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1" y="7"/>
                    <a:pt x="27" y="3"/>
                    <a:pt x="21" y="3"/>
                  </a:cubicBezTo>
                  <a:cubicBezTo>
                    <a:pt x="15" y="3"/>
                    <a:pt x="11" y="8"/>
                    <a:pt x="11" y="14"/>
                  </a:cubicBezTo>
                  <a:cubicBezTo>
                    <a:pt x="11" y="17"/>
                    <a:pt x="12" y="19"/>
                    <a:pt x="14" y="21"/>
                  </a:cubicBezTo>
                  <a:cubicBezTo>
                    <a:pt x="17" y="25"/>
                    <a:pt x="20" y="26"/>
                    <a:pt x="24" y="28"/>
                  </a:cubicBezTo>
                  <a:cubicBezTo>
                    <a:pt x="33" y="33"/>
                    <a:pt x="37" y="37"/>
                    <a:pt x="37" y="46"/>
                  </a:cubicBezTo>
                  <a:cubicBezTo>
                    <a:pt x="37" y="57"/>
                    <a:pt x="29" y="65"/>
                    <a:pt x="16" y="65"/>
                  </a:cubicBezTo>
                  <a:cubicBezTo>
                    <a:pt x="11" y="65"/>
                    <a:pt x="6" y="64"/>
                    <a:pt x="1" y="61"/>
                  </a:cubicBez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3"/>
            <p:cNvSpPr>
              <a:spLocks/>
            </p:cNvSpPr>
            <p:nvPr userDrawn="1"/>
          </p:nvSpPr>
          <p:spPr bwMode="auto">
            <a:xfrm>
              <a:off x="1758" y="3336"/>
              <a:ext cx="52" cy="118"/>
            </a:xfrm>
            <a:custGeom>
              <a:avLst/>
              <a:gdLst>
                <a:gd name="T0" fmla="*/ 0 w 28"/>
                <a:gd name="T1" fmla="*/ 60 h 63"/>
                <a:gd name="T2" fmla="*/ 8 w 28"/>
                <a:gd name="T3" fmla="*/ 54 h 63"/>
                <a:gd name="T4" fmla="*/ 8 w 28"/>
                <a:gd name="T5" fmla="*/ 10 h 63"/>
                <a:gd name="T6" fmla="*/ 1 w 28"/>
                <a:gd name="T7" fmla="*/ 3 h 63"/>
                <a:gd name="T8" fmla="*/ 0 w 28"/>
                <a:gd name="T9" fmla="*/ 3 h 63"/>
                <a:gd name="T10" fmla="*/ 0 w 28"/>
                <a:gd name="T11" fmla="*/ 0 h 63"/>
                <a:gd name="T12" fmla="*/ 14 w 28"/>
                <a:gd name="T13" fmla="*/ 0 h 63"/>
                <a:gd name="T14" fmla="*/ 28 w 28"/>
                <a:gd name="T15" fmla="*/ 0 h 63"/>
                <a:gd name="T16" fmla="*/ 28 w 28"/>
                <a:gd name="T17" fmla="*/ 3 h 63"/>
                <a:gd name="T18" fmla="*/ 27 w 28"/>
                <a:gd name="T19" fmla="*/ 3 h 63"/>
                <a:gd name="T20" fmla="*/ 20 w 28"/>
                <a:gd name="T21" fmla="*/ 10 h 63"/>
                <a:gd name="T22" fmla="*/ 20 w 28"/>
                <a:gd name="T23" fmla="*/ 52 h 63"/>
                <a:gd name="T24" fmla="*/ 28 w 28"/>
                <a:gd name="T25" fmla="*/ 60 h 63"/>
                <a:gd name="T26" fmla="*/ 28 w 28"/>
                <a:gd name="T27" fmla="*/ 63 h 63"/>
                <a:gd name="T28" fmla="*/ 15 w 28"/>
                <a:gd name="T29" fmla="*/ 63 h 63"/>
                <a:gd name="T30" fmla="*/ 0 w 28"/>
                <a:gd name="T31" fmla="*/ 63 h 63"/>
                <a:gd name="T32" fmla="*/ 0 w 28"/>
                <a:gd name="T3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4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1" y="3"/>
                    <a:pt x="20" y="4"/>
                    <a:pt x="20" y="10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9"/>
                    <a:pt x="20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9" y="63"/>
                    <a:pt x="15" y="63"/>
                  </a:cubicBezTo>
                  <a:cubicBezTo>
                    <a:pt x="10" y="63"/>
                    <a:pt x="6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4"/>
            <p:cNvSpPr>
              <a:spLocks/>
            </p:cNvSpPr>
            <p:nvPr userDrawn="1"/>
          </p:nvSpPr>
          <p:spPr bwMode="auto">
            <a:xfrm>
              <a:off x="1818" y="3331"/>
              <a:ext cx="103" cy="123"/>
            </a:xfrm>
            <a:custGeom>
              <a:avLst/>
              <a:gdLst>
                <a:gd name="T0" fmla="*/ 14 w 56"/>
                <a:gd name="T1" fmla="*/ 63 h 66"/>
                <a:gd name="T2" fmla="*/ 15 w 56"/>
                <a:gd name="T3" fmla="*/ 63 h 66"/>
                <a:gd name="T4" fmla="*/ 23 w 56"/>
                <a:gd name="T5" fmla="*/ 54 h 66"/>
                <a:gd name="T6" fmla="*/ 23 w 56"/>
                <a:gd name="T7" fmla="*/ 7 h 66"/>
                <a:gd name="T8" fmla="*/ 14 w 56"/>
                <a:gd name="T9" fmla="*/ 7 h 66"/>
                <a:gd name="T10" fmla="*/ 2 w 56"/>
                <a:gd name="T11" fmla="*/ 16 h 66"/>
                <a:gd name="T12" fmla="*/ 0 w 56"/>
                <a:gd name="T13" fmla="*/ 16 h 66"/>
                <a:gd name="T14" fmla="*/ 1 w 56"/>
                <a:gd name="T15" fmla="*/ 1 h 66"/>
                <a:gd name="T16" fmla="*/ 4 w 56"/>
                <a:gd name="T17" fmla="*/ 1 h 66"/>
                <a:gd name="T18" fmla="*/ 9 w 56"/>
                <a:gd name="T19" fmla="*/ 3 h 66"/>
                <a:gd name="T20" fmla="*/ 49 w 56"/>
                <a:gd name="T21" fmla="*/ 3 h 66"/>
                <a:gd name="T22" fmla="*/ 54 w 56"/>
                <a:gd name="T23" fmla="*/ 0 h 66"/>
                <a:gd name="T24" fmla="*/ 56 w 56"/>
                <a:gd name="T25" fmla="*/ 1 h 66"/>
                <a:gd name="T26" fmla="*/ 55 w 56"/>
                <a:gd name="T27" fmla="*/ 15 h 66"/>
                <a:gd name="T28" fmla="*/ 52 w 56"/>
                <a:gd name="T29" fmla="*/ 16 h 66"/>
                <a:gd name="T30" fmla="*/ 44 w 56"/>
                <a:gd name="T31" fmla="*/ 7 h 66"/>
                <a:gd name="T32" fmla="*/ 34 w 56"/>
                <a:gd name="T33" fmla="*/ 7 h 66"/>
                <a:gd name="T34" fmla="*/ 34 w 56"/>
                <a:gd name="T35" fmla="*/ 54 h 66"/>
                <a:gd name="T36" fmla="*/ 43 w 56"/>
                <a:gd name="T37" fmla="*/ 63 h 66"/>
                <a:gd name="T38" fmla="*/ 43 w 56"/>
                <a:gd name="T39" fmla="*/ 66 h 66"/>
                <a:gd name="T40" fmla="*/ 29 w 56"/>
                <a:gd name="T41" fmla="*/ 66 h 66"/>
                <a:gd name="T42" fmla="*/ 14 w 56"/>
                <a:gd name="T43" fmla="*/ 66 h 66"/>
                <a:gd name="T44" fmla="*/ 14 w 56"/>
                <a:gd name="T45" fmla="*/ 6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" h="66">
                  <a:moveTo>
                    <a:pt x="14" y="63"/>
                  </a:moveTo>
                  <a:cubicBezTo>
                    <a:pt x="15" y="63"/>
                    <a:pt x="15" y="63"/>
                    <a:pt x="15" y="63"/>
                  </a:cubicBezTo>
                  <a:cubicBezTo>
                    <a:pt x="22" y="63"/>
                    <a:pt x="23" y="62"/>
                    <a:pt x="23" y="54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7" y="7"/>
                    <a:pt x="4" y="8"/>
                    <a:pt x="2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1"/>
                    <a:pt x="1" y="6"/>
                    <a:pt x="1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3"/>
                    <a:pt x="6" y="3"/>
                    <a:pt x="9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3"/>
                    <a:pt x="53" y="3"/>
                    <a:pt x="54" y="0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6" y="7"/>
                    <a:pt x="55" y="12"/>
                    <a:pt x="55" y="15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9"/>
                    <a:pt x="50" y="7"/>
                    <a:pt x="4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62"/>
                    <a:pt x="35" y="63"/>
                    <a:pt x="43" y="63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36" y="66"/>
                    <a:pt x="33" y="66"/>
                    <a:pt x="29" y="66"/>
                  </a:cubicBezTo>
                  <a:cubicBezTo>
                    <a:pt x="24" y="66"/>
                    <a:pt x="19" y="66"/>
                    <a:pt x="14" y="66"/>
                  </a:cubicBezTo>
                  <a:lnTo>
                    <a:pt x="14" y="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5"/>
            <p:cNvSpPr>
              <a:spLocks/>
            </p:cNvSpPr>
            <p:nvPr userDrawn="1"/>
          </p:nvSpPr>
          <p:spPr bwMode="auto">
            <a:xfrm>
              <a:off x="1929" y="3336"/>
              <a:ext cx="107" cy="118"/>
            </a:xfrm>
            <a:custGeom>
              <a:avLst/>
              <a:gdLst>
                <a:gd name="T0" fmla="*/ 15 w 58"/>
                <a:gd name="T1" fmla="*/ 60 h 63"/>
                <a:gd name="T2" fmla="*/ 16 w 58"/>
                <a:gd name="T3" fmla="*/ 60 h 63"/>
                <a:gd name="T4" fmla="*/ 24 w 58"/>
                <a:gd name="T5" fmla="*/ 52 h 63"/>
                <a:gd name="T6" fmla="*/ 24 w 58"/>
                <a:gd name="T7" fmla="*/ 34 h 63"/>
                <a:gd name="T8" fmla="*/ 9 w 58"/>
                <a:gd name="T9" fmla="*/ 9 h 63"/>
                <a:gd name="T10" fmla="*/ 0 w 58"/>
                <a:gd name="T11" fmla="*/ 3 h 63"/>
                <a:gd name="T12" fmla="*/ 0 w 58"/>
                <a:gd name="T13" fmla="*/ 0 h 63"/>
                <a:gd name="T14" fmla="*/ 14 w 58"/>
                <a:gd name="T15" fmla="*/ 0 h 63"/>
                <a:gd name="T16" fmla="*/ 26 w 58"/>
                <a:gd name="T17" fmla="*/ 0 h 63"/>
                <a:gd name="T18" fmla="*/ 26 w 58"/>
                <a:gd name="T19" fmla="*/ 3 h 63"/>
                <a:gd name="T20" fmla="*/ 24 w 58"/>
                <a:gd name="T21" fmla="*/ 3 h 63"/>
                <a:gd name="T22" fmla="*/ 20 w 58"/>
                <a:gd name="T23" fmla="*/ 5 h 63"/>
                <a:gd name="T24" fmla="*/ 22 w 58"/>
                <a:gd name="T25" fmla="*/ 8 h 63"/>
                <a:gd name="T26" fmla="*/ 33 w 58"/>
                <a:gd name="T27" fmla="*/ 27 h 63"/>
                <a:gd name="T28" fmla="*/ 43 w 58"/>
                <a:gd name="T29" fmla="*/ 11 h 63"/>
                <a:gd name="T30" fmla="*/ 46 w 58"/>
                <a:gd name="T31" fmla="*/ 5 h 63"/>
                <a:gd name="T32" fmla="*/ 39 w 58"/>
                <a:gd name="T33" fmla="*/ 3 h 63"/>
                <a:gd name="T34" fmla="*/ 39 w 58"/>
                <a:gd name="T35" fmla="*/ 0 h 63"/>
                <a:gd name="T36" fmla="*/ 51 w 58"/>
                <a:gd name="T37" fmla="*/ 0 h 63"/>
                <a:gd name="T38" fmla="*/ 58 w 58"/>
                <a:gd name="T39" fmla="*/ 0 h 63"/>
                <a:gd name="T40" fmla="*/ 58 w 58"/>
                <a:gd name="T41" fmla="*/ 3 h 63"/>
                <a:gd name="T42" fmla="*/ 48 w 58"/>
                <a:gd name="T43" fmla="*/ 11 h 63"/>
                <a:gd name="T44" fmla="*/ 36 w 58"/>
                <a:gd name="T45" fmla="*/ 31 h 63"/>
                <a:gd name="T46" fmla="*/ 36 w 58"/>
                <a:gd name="T47" fmla="*/ 51 h 63"/>
                <a:gd name="T48" fmla="*/ 44 w 58"/>
                <a:gd name="T49" fmla="*/ 60 h 63"/>
                <a:gd name="T50" fmla="*/ 44 w 58"/>
                <a:gd name="T51" fmla="*/ 63 h 63"/>
                <a:gd name="T52" fmla="*/ 30 w 58"/>
                <a:gd name="T53" fmla="*/ 63 h 63"/>
                <a:gd name="T54" fmla="*/ 15 w 58"/>
                <a:gd name="T55" fmla="*/ 63 h 63"/>
                <a:gd name="T56" fmla="*/ 15 w 58"/>
                <a:gd name="T57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8" h="63">
                  <a:moveTo>
                    <a:pt x="15" y="60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23" y="60"/>
                    <a:pt x="24" y="59"/>
                    <a:pt x="24" y="52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6" y="5"/>
                    <a:pt x="5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6" y="0"/>
                    <a:pt x="14" y="0"/>
                  </a:cubicBezTo>
                  <a:cubicBezTo>
                    <a:pt x="19" y="0"/>
                    <a:pt x="23" y="0"/>
                    <a:pt x="26" y="0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1" y="3"/>
                    <a:pt x="20" y="3"/>
                    <a:pt x="20" y="5"/>
                  </a:cubicBezTo>
                  <a:cubicBezTo>
                    <a:pt x="20" y="6"/>
                    <a:pt x="21" y="7"/>
                    <a:pt x="22" y="8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5" y="8"/>
                    <a:pt x="46" y="7"/>
                    <a:pt x="46" y="5"/>
                  </a:cubicBezTo>
                  <a:cubicBezTo>
                    <a:pt x="46" y="4"/>
                    <a:pt x="43" y="3"/>
                    <a:pt x="39" y="3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4" y="0"/>
                    <a:pt x="48" y="0"/>
                    <a:pt x="51" y="0"/>
                  </a:cubicBezTo>
                  <a:cubicBezTo>
                    <a:pt x="54" y="0"/>
                    <a:pt x="55" y="0"/>
                    <a:pt x="58" y="0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3" y="3"/>
                    <a:pt x="52" y="6"/>
                    <a:pt x="48" y="1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9"/>
                    <a:pt x="37" y="60"/>
                    <a:pt x="44" y="60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39" y="63"/>
                    <a:pt x="35" y="63"/>
                    <a:pt x="30" y="63"/>
                  </a:cubicBezTo>
                  <a:cubicBezTo>
                    <a:pt x="25" y="63"/>
                    <a:pt x="20" y="63"/>
                    <a:pt x="15" y="63"/>
                  </a:cubicBezTo>
                  <a:lnTo>
                    <a:pt x="15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1" name="Group 31"/>
          <p:cNvGrpSpPr>
            <a:grpSpLocks noChangeAspect="1"/>
          </p:cNvGrpSpPr>
          <p:nvPr userDrawn="1"/>
        </p:nvGrpSpPr>
        <p:grpSpPr bwMode="auto">
          <a:xfrm>
            <a:off x="8648007" y="-650875"/>
            <a:ext cx="4133850" cy="4821238"/>
            <a:chOff x="3490" y="-410"/>
            <a:chExt cx="2604" cy="3037"/>
          </a:xfrm>
        </p:grpSpPr>
        <p:sp>
          <p:nvSpPr>
            <p:cNvPr id="62" name="AutoShape 30"/>
            <p:cNvSpPr>
              <a:spLocks noChangeAspect="1" noChangeArrowheads="1" noTextEdit="1"/>
            </p:cNvSpPr>
            <p:nvPr userDrawn="1"/>
          </p:nvSpPr>
          <p:spPr bwMode="auto">
            <a:xfrm>
              <a:off x="3490" y="-410"/>
              <a:ext cx="2604" cy="3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32"/>
            <p:cNvSpPr>
              <a:spLocks noEditPoints="1"/>
            </p:cNvSpPr>
            <p:nvPr userDrawn="1"/>
          </p:nvSpPr>
          <p:spPr bwMode="auto">
            <a:xfrm>
              <a:off x="3490" y="-410"/>
              <a:ext cx="2604" cy="3037"/>
            </a:xfrm>
            <a:custGeom>
              <a:avLst/>
              <a:gdLst>
                <a:gd name="T0" fmla="*/ 0 w 553"/>
                <a:gd name="T1" fmla="*/ 52 h 645"/>
                <a:gd name="T2" fmla="*/ 553 w 553"/>
                <a:gd name="T3" fmla="*/ 52 h 645"/>
                <a:gd name="T4" fmla="*/ 277 w 553"/>
                <a:gd name="T5" fmla="*/ 645 h 645"/>
                <a:gd name="T6" fmla="*/ 88 w 553"/>
                <a:gd name="T7" fmla="*/ 434 h 645"/>
                <a:gd name="T8" fmla="*/ 285 w 553"/>
                <a:gd name="T9" fmla="*/ 611 h 645"/>
                <a:gd name="T10" fmla="*/ 526 w 553"/>
                <a:gd name="T11" fmla="*/ 26 h 645"/>
                <a:gd name="T12" fmla="*/ 74 w 553"/>
                <a:gd name="T13" fmla="*/ 208 h 645"/>
                <a:gd name="T14" fmla="*/ 92 w 553"/>
                <a:gd name="T15" fmla="*/ 98 h 645"/>
                <a:gd name="T16" fmla="*/ 72 w 553"/>
                <a:gd name="T17" fmla="*/ 70 h 645"/>
                <a:gd name="T18" fmla="*/ 221 w 553"/>
                <a:gd name="T19" fmla="*/ 141 h 645"/>
                <a:gd name="T20" fmla="*/ 74 w 553"/>
                <a:gd name="T21" fmla="*/ 216 h 645"/>
                <a:gd name="T22" fmla="*/ 120 w 553"/>
                <a:gd name="T23" fmla="*/ 182 h 645"/>
                <a:gd name="T24" fmla="*/ 193 w 553"/>
                <a:gd name="T25" fmla="*/ 144 h 645"/>
                <a:gd name="T26" fmla="*/ 303 w 553"/>
                <a:gd name="T27" fmla="*/ 472 h 645"/>
                <a:gd name="T28" fmla="*/ 276 w 553"/>
                <a:gd name="T29" fmla="*/ 540 h 645"/>
                <a:gd name="T30" fmla="*/ 219 w 553"/>
                <a:gd name="T31" fmla="*/ 499 h 645"/>
                <a:gd name="T32" fmla="*/ 225 w 553"/>
                <a:gd name="T33" fmla="*/ 378 h 645"/>
                <a:gd name="T34" fmla="*/ 177 w 553"/>
                <a:gd name="T35" fmla="*/ 350 h 645"/>
                <a:gd name="T36" fmla="*/ 144 w 553"/>
                <a:gd name="T37" fmla="*/ 337 h 645"/>
                <a:gd name="T38" fmla="*/ 228 w 553"/>
                <a:gd name="T39" fmla="*/ 279 h 645"/>
                <a:gd name="T40" fmla="*/ 388 w 553"/>
                <a:gd name="T41" fmla="*/ 272 h 645"/>
                <a:gd name="T42" fmla="*/ 340 w 553"/>
                <a:gd name="T43" fmla="*/ 317 h 645"/>
                <a:gd name="T44" fmla="*/ 375 w 553"/>
                <a:gd name="T45" fmla="*/ 394 h 645"/>
                <a:gd name="T46" fmla="*/ 340 w 553"/>
                <a:gd name="T47" fmla="*/ 400 h 645"/>
                <a:gd name="T48" fmla="*/ 303 w 553"/>
                <a:gd name="T49" fmla="*/ 472 h 645"/>
                <a:gd name="T50" fmla="*/ 308 w 553"/>
                <a:gd name="T51" fmla="*/ 216 h 645"/>
                <a:gd name="T52" fmla="*/ 324 w 553"/>
                <a:gd name="T53" fmla="*/ 203 h 645"/>
                <a:gd name="T54" fmla="*/ 264 w 553"/>
                <a:gd name="T55" fmla="*/ 164 h 645"/>
                <a:gd name="T56" fmla="*/ 271 w 553"/>
                <a:gd name="T57" fmla="*/ 208 h 645"/>
                <a:gd name="T58" fmla="*/ 220 w 553"/>
                <a:gd name="T59" fmla="*/ 216 h 645"/>
                <a:gd name="T60" fmla="*/ 246 w 553"/>
                <a:gd name="T61" fmla="*/ 182 h 645"/>
                <a:gd name="T62" fmla="*/ 282 w 553"/>
                <a:gd name="T63" fmla="*/ 74 h 645"/>
                <a:gd name="T64" fmla="*/ 353 w 553"/>
                <a:gd name="T65" fmla="*/ 196 h 645"/>
                <a:gd name="T66" fmla="*/ 367 w 553"/>
                <a:gd name="T67" fmla="*/ 216 h 645"/>
                <a:gd name="T68" fmla="*/ 261 w 553"/>
                <a:gd name="T69" fmla="*/ 318 h 645"/>
                <a:gd name="T70" fmla="*/ 245 w 553"/>
                <a:gd name="T71" fmla="*/ 300 h 645"/>
                <a:gd name="T72" fmla="*/ 267 w 553"/>
                <a:gd name="T73" fmla="*/ 153 h 645"/>
                <a:gd name="T74" fmla="*/ 478 w 553"/>
                <a:gd name="T75" fmla="*/ 217 h 645"/>
                <a:gd name="T76" fmla="*/ 373 w 553"/>
                <a:gd name="T77" fmla="*/ 208 h 645"/>
                <a:gd name="T78" fmla="*/ 391 w 553"/>
                <a:gd name="T79" fmla="*/ 98 h 645"/>
                <a:gd name="T80" fmla="*/ 371 w 553"/>
                <a:gd name="T81" fmla="*/ 70 h 645"/>
                <a:gd name="T82" fmla="*/ 441 w 553"/>
                <a:gd name="T83" fmla="*/ 78 h 645"/>
                <a:gd name="T84" fmla="*/ 418 w 553"/>
                <a:gd name="T85" fmla="*/ 182 h 645"/>
                <a:gd name="T86" fmla="*/ 466 w 553"/>
                <a:gd name="T87" fmla="*/ 200 h 645"/>
                <a:gd name="T88" fmla="*/ 478 w 553"/>
                <a:gd name="T89" fmla="*/ 21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53" h="645">
                  <a:moveTo>
                    <a:pt x="267" y="640"/>
                  </a:moveTo>
                  <a:cubicBezTo>
                    <a:pt x="183" y="596"/>
                    <a:pt x="113" y="538"/>
                    <a:pt x="65" y="449"/>
                  </a:cubicBezTo>
                  <a:cubicBezTo>
                    <a:pt x="20" y="364"/>
                    <a:pt x="0" y="270"/>
                    <a:pt x="0" y="5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53" y="0"/>
                    <a:pt x="553" y="0"/>
                    <a:pt x="553" y="0"/>
                  </a:cubicBezTo>
                  <a:cubicBezTo>
                    <a:pt x="553" y="52"/>
                    <a:pt x="553" y="52"/>
                    <a:pt x="553" y="52"/>
                  </a:cubicBezTo>
                  <a:cubicBezTo>
                    <a:pt x="553" y="270"/>
                    <a:pt x="534" y="364"/>
                    <a:pt x="488" y="449"/>
                  </a:cubicBezTo>
                  <a:cubicBezTo>
                    <a:pt x="440" y="538"/>
                    <a:pt x="370" y="596"/>
                    <a:pt x="286" y="640"/>
                  </a:cubicBezTo>
                  <a:cubicBezTo>
                    <a:pt x="277" y="645"/>
                    <a:pt x="277" y="645"/>
                    <a:pt x="277" y="645"/>
                  </a:cubicBezTo>
                  <a:lnTo>
                    <a:pt x="267" y="640"/>
                  </a:lnTo>
                  <a:close/>
                  <a:moveTo>
                    <a:pt x="27" y="78"/>
                  </a:moveTo>
                  <a:cubicBezTo>
                    <a:pt x="27" y="273"/>
                    <a:pt x="51" y="363"/>
                    <a:pt x="88" y="434"/>
                  </a:cubicBezTo>
                  <a:cubicBezTo>
                    <a:pt x="126" y="506"/>
                    <a:pt x="174" y="554"/>
                    <a:pt x="268" y="611"/>
                  </a:cubicBezTo>
                  <a:cubicBezTo>
                    <a:pt x="277" y="616"/>
                    <a:pt x="277" y="616"/>
                    <a:pt x="277" y="616"/>
                  </a:cubicBezTo>
                  <a:cubicBezTo>
                    <a:pt x="285" y="611"/>
                    <a:pt x="285" y="611"/>
                    <a:pt x="285" y="611"/>
                  </a:cubicBezTo>
                  <a:cubicBezTo>
                    <a:pt x="379" y="554"/>
                    <a:pt x="427" y="506"/>
                    <a:pt x="465" y="434"/>
                  </a:cubicBezTo>
                  <a:cubicBezTo>
                    <a:pt x="502" y="363"/>
                    <a:pt x="526" y="273"/>
                    <a:pt x="526" y="78"/>
                  </a:cubicBezTo>
                  <a:cubicBezTo>
                    <a:pt x="526" y="26"/>
                    <a:pt x="526" y="26"/>
                    <a:pt x="526" y="26"/>
                  </a:cubicBezTo>
                  <a:cubicBezTo>
                    <a:pt x="27" y="26"/>
                    <a:pt x="27" y="26"/>
                    <a:pt x="27" y="26"/>
                  </a:cubicBezTo>
                  <a:lnTo>
                    <a:pt x="27" y="78"/>
                  </a:lnTo>
                  <a:close/>
                  <a:moveTo>
                    <a:pt x="74" y="208"/>
                  </a:moveTo>
                  <a:cubicBezTo>
                    <a:pt x="81" y="208"/>
                    <a:pt x="87" y="207"/>
                    <a:pt x="89" y="204"/>
                  </a:cubicBezTo>
                  <a:cubicBezTo>
                    <a:pt x="91" y="201"/>
                    <a:pt x="92" y="197"/>
                    <a:pt x="92" y="190"/>
                  </a:cubicBezTo>
                  <a:cubicBezTo>
                    <a:pt x="92" y="98"/>
                    <a:pt x="92" y="98"/>
                    <a:pt x="92" y="98"/>
                  </a:cubicBezTo>
                  <a:cubicBezTo>
                    <a:pt x="92" y="88"/>
                    <a:pt x="90" y="84"/>
                    <a:pt x="88" y="82"/>
                  </a:cubicBezTo>
                  <a:cubicBezTo>
                    <a:pt x="85" y="79"/>
                    <a:pt x="81" y="78"/>
                    <a:pt x="72" y="78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81" y="70"/>
                    <a:pt x="90" y="71"/>
                    <a:pt x="96" y="71"/>
                  </a:cubicBezTo>
                  <a:cubicBezTo>
                    <a:pt x="103" y="71"/>
                    <a:pt x="120" y="69"/>
                    <a:pt x="144" y="69"/>
                  </a:cubicBezTo>
                  <a:cubicBezTo>
                    <a:pt x="194" y="69"/>
                    <a:pt x="221" y="96"/>
                    <a:pt x="221" y="141"/>
                  </a:cubicBezTo>
                  <a:cubicBezTo>
                    <a:pt x="221" y="187"/>
                    <a:pt x="189" y="216"/>
                    <a:pt x="139" y="216"/>
                  </a:cubicBezTo>
                  <a:cubicBezTo>
                    <a:pt x="124" y="216"/>
                    <a:pt x="115" y="215"/>
                    <a:pt x="104" y="215"/>
                  </a:cubicBezTo>
                  <a:cubicBezTo>
                    <a:pt x="92" y="215"/>
                    <a:pt x="81" y="216"/>
                    <a:pt x="74" y="216"/>
                  </a:cubicBezTo>
                  <a:lnTo>
                    <a:pt x="74" y="208"/>
                  </a:lnTo>
                  <a:close/>
                  <a:moveTo>
                    <a:pt x="120" y="78"/>
                  </a:moveTo>
                  <a:cubicBezTo>
                    <a:pt x="120" y="182"/>
                    <a:pt x="120" y="182"/>
                    <a:pt x="120" y="182"/>
                  </a:cubicBezTo>
                  <a:cubicBezTo>
                    <a:pt x="120" y="195"/>
                    <a:pt x="121" y="199"/>
                    <a:pt x="124" y="201"/>
                  </a:cubicBezTo>
                  <a:cubicBezTo>
                    <a:pt x="126" y="204"/>
                    <a:pt x="130" y="207"/>
                    <a:pt x="141" y="207"/>
                  </a:cubicBezTo>
                  <a:cubicBezTo>
                    <a:pt x="170" y="207"/>
                    <a:pt x="193" y="190"/>
                    <a:pt x="193" y="144"/>
                  </a:cubicBezTo>
                  <a:cubicBezTo>
                    <a:pt x="193" y="98"/>
                    <a:pt x="174" y="78"/>
                    <a:pt x="129" y="78"/>
                  </a:cubicBezTo>
                  <a:lnTo>
                    <a:pt x="120" y="78"/>
                  </a:lnTo>
                  <a:close/>
                  <a:moveTo>
                    <a:pt x="303" y="472"/>
                  </a:moveTo>
                  <a:cubicBezTo>
                    <a:pt x="302" y="472"/>
                    <a:pt x="302" y="472"/>
                    <a:pt x="302" y="472"/>
                  </a:cubicBezTo>
                  <a:cubicBezTo>
                    <a:pt x="302" y="521"/>
                    <a:pt x="277" y="540"/>
                    <a:pt x="277" y="540"/>
                  </a:cubicBezTo>
                  <a:cubicBezTo>
                    <a:pt x="276" y="540"/>
                    <a:pt x="276" y="540"/>
                    <a:pt x="276" y="540"/>
                  </a:cubicBezTo>
                  <a:cubicBezTo>
                    <a:pt x="276" y="540"/>
                    <a:pt x="250" y="521"/>
                    <a:pt x="250" y="472"/>
                  </a:cubicBezTo>
                  <a:cubicBezTo>
                    <a:pt x="249" y="472"/>
                    <a:pt x="249" y="472"/>
                    <a:pt x="249" y="472"/>
                  </a:cubicBezTo>
                  <a:cubicBezTo>
                    <a:pt x="246" y="482"/>
                    <a:pt x="233" y="499"/>
                    <a:pt x="219" y="499"/>
                  </a:cubicBezTo>
                  <a:cubicBezTo>
                    <a:pt x="202" y="499"/>
                    <a:pt x="194" y="480"/>
                    <a:pt x="194" y="480"/>
                  </a:cubicBezTo>
                  <a:cubicBezTo>
                    <a:pt x="199" y="467"/>
                    <a:pt x="210" y="441"/>
                    <a:pt x="215" y="425"/>
                  </a:cubicBezTo>
                  <a:cubicBezTo>
                    <a:pt x="220" y="410"/>
                    <a:pt x="225" y="389"/>
                    <a:pt x="225" y="378"/>
                  </a:cubicBezTo>
                  <a:cubicBezTo>
                    <a:pt x="225" y="370"/>
                    <a:pt x="223" y="359"/>
                    <a:pt x="204" y="355"/>
                  </a:cubicBezTo>
                  <a:cubicBezTo>
                    <a:pt x="194" y="352"/>
                    <a:pt x="194" y="352"/>
                    <a:pt x="194" y="352"/>
                  </a:cubicBezTo>
                  <a:cubicBezTo>
                    <a:pt x="189" y="351"/>
                    <a:pt x="182" y="350"/>
                    <a:pt x="177" y="350"/>
                  </a:cubicBezTo>
                  <a:cubicBezTo>
                    <a:pt x="168" y="350"/>
                    <a:pt x="160" y="354"/>
                    <a:pt x="160" y="370"/>
                  </a:cubicBezTo>
                  <a:cubicBezTo>
                    <a:pt x="159" y="370"/>
                    <a:pt x="159" y="370"/>
                    <a:pt x="159" y="370"/>
                  </a:cubicBezTo>
                  <a:cubicBezTo>
                    <a:pt x="154" y="368"/>
                    <a:pt x="144" y="356"/>
                    <a:pt x="144" y="337"/>
                  </a:cubicBezTo>
                  <a:cubicBezTo>
                    <a:pt x="144" y="326"/>
                    <a:pt x="147" y="321"/>
                    <a:pt x="155" y="316"/>
                  </a:cubicBezTo>
                  <a:cubicBezTo>
                    <a:pt x="165" y="309"/>
                    <a:pt x="193" y="300"/>
                    <a:pt x="217" y="295"/>
                  </a:cubicBezTo>
                  <a:cubicBezTo>
                    <a:pt x="228" y="279"/>
                    <a:pt x="228" y="279"/>
                    <a:pt x="228" y="279"/>
                  </a:cubicBezTo>
                  <a:cubicBezTo>
                    <a:pt x="228" y="279"/>
                    <a:pt x="238" y="277"/>
                    <a:pt x="255" y="277"/>
                  </a:cubicBezTo>
                  <a:cubicBezTo>
                    <a:pt x="289" y="277"/>
                    <a:pt x="331" y="287"/>
                    <a:pt x="350" y="287"/>
                  </a:cubicBezTo>
                  <a:cubicBezTo>
                    <a:pt x="370" y="287"/>
                    <a:pt x="381" y="279"/>
                    <a:pt x="388" y="272"/>
                  </a:cubicBezTo>
                  <a:cubicBezTo>
                    <a:pt x="389" y="272"/>
                    <a:pt x="389" y="272"/>
                    <a:pt x="389" y="272"/>
                  </a:cubicBezTo>
                  <a:cubicBezTo>
                    <a:pt x="389" y="281"/>
                    <a:pt x="389" y="281"/>
                    <a:pt x="389" y="281"/>
                  </a:cubicBezTo>
                  <a:cubicBezTo>
                    <a:pt x="389" y="305"/>
                    <a:pt x="373" y="317"/>
                    <a:pt x="340" y="317"/>
                  </a:cubicBezTo>
                  <a:cubicBezTo>
                    <a:pt x="340" y="320"/>
                    <a:pt x="340" y="320"/>
                    <a:pt x="340" y="320"/>
                  </a:cubicBezTo>
                  <a:cubicBezTo>
                    <a:pt x="373" y="320"/>
                    <a:pt x="392" y="335"/>
                    <a:pt x="392" y="363"/>
                  </a:cubicBezTo>
                  <a:cubicBezTo>
                    <a:pt x="392" y="390"/>
                    <a:pt x="375" y="394"/>
                    <a:pt x="375" y="394"/>
                  </a:cubicBezTo>
                  <a:cubicBezTo>
                    <a:pt x="373" y="394"/>
                    <a:pt x="373" y="394"/>
                    <a:pt x="373" y="394"/>
                  </a:cubicBezTo>
                  <a:cubicBezTo>
                    <a:pt x="372" y="389"/>
                    <a:pt x="366" y="381"/>
                    <a:pt x="357" y="381"/>
                  </a:cubicBezTo>
                  <a:cubicBezTo>
                    <a:pt x="347" y="381"/>
                    <a:pt x="340" y="387"/>
                    <a:pt x="340" y="400"/>
                  </a:cubicBezTo>
                  <a:cubicBezTo>
                    <a:pt x="340" y="416"/>
                    <a:pt x="353" y="464"/>
                    <a:pt x="358" y="480"/>
                  </a:cubicBezTo>
                  <a:cubicBezTo>
                    <a:pt x="358" y="480"/>
                    <a:pt x="350" y="499"/>
                    <a:pt x="333" y="499"/>
                  </a:cubicBezTo>
                  <a:cubicBezTo>
                    <a:pt x="319" y="499"/>
                    <a:pt x="306" y="482"/>
                    <a:pt x="303" y="472"/>
                  </a:cubicBezTo>
                  <a:close/>
                  <a:moveTo>
                    <a:pt x="367" y="216"/>
                  </a:moveTo>
                  <a:cubicBezTo>
                    <a:pt x="355" y="216"/>
                    <a:pt x="349" y="215"/>
                    <a:pt x="340" y="215"/>
                  </a:cubicBezTo>
                  <a:cubicBezTo>
                    <a:pt x="331" y="215"/>
                    <a:pt x="320" y="216"/>
                    <a:pt x="308" y="216"/>
                  </a:cubicBezTo>
                  <a:cubicBezTo>
                    <a:pt x="308" y="208"/>
                    <a:pt x="308" y="208"/>
                    <a:pt x="308" y="208"/>
                  </a:cubicBezTo>
                  <a:cubicBezTo>
                    <a:pt x="312" y="208"/>
                    <a:pt x="312" y="208"/>
                    <a:pt x="312" y="208"/>
                  </a:cubicBezTo>
                  <a:cubicBezTo>
                    <a:pt x="320" y="208"/>
                    <a:pt x="324" y="207"/>
                    <a:pt x="324" y="203"/>
                  </a:cubicBezTo>
                  <a:cubicBezTo>
                    <a:pt x="324" y="199"/>
                    <a:pt x="321" y="191"/>
                    <a:pt x="320" y="187"/>
                  </a:cubicBezTo>
                  <a:cubicBezTo>
                    <a:pt x="313" y="164"/>
                    <a:pt x="313" y="164"/>
                    <a:pt x="313" y="164"/>
                  </a:cubicBezTo>
                  <a:cubicBezTo>
                    <a:pt x="264" y="164"/>
                    <a:pt x="264" y="164"/>
                    <a:pt x="264" y="164"/>
                  </a:cubicBezTo>
                  <a:cubicBezTo>
                    <a:pt x="258" y="183"/>
                    <a:pt x="258" y="183"/>
                    <a:pt x="258" y="183"/>
                  </a:cubicBezTo>
                  <a:cubicBezTo>
                    <a:pt x="254" y="195"/>
                    <a:pt x="253" y="199"/>
                    <a:pt x="253" y="201"/>
                  </a:cubicBezTo>
                  <a:cubicBezTo>
                    <a:pt x="253" y="206"/>
                    <a:pt x="256" y="208"/>
                    <a:pt x="271" y="208"/>
                  </a:cubicBezTo>
                  <a:cubicBezTo>
                    <a:pt x="271" y="216"/>
                    <a:pt x="271" y="216"/>
                    <a:pt x="271" y="216"/>
                  </a:cubicBezTo>
                  <a:cubicBezTo>
                    <a:pt x="259" y="216"/>
                    <a:pt x="251" y="215"/>
                    <a:pt x="243" y="215"/>
                  </a:cubicBezTo>
                  <a:cubicBezTo>
                    <a:pt x="236" y="215"/>
                    <a:pt x="228" y="216"/>
                    <a:pt x="220" y="216"/>
                  </a:cubicBezTo>
                  <a:cubicBezTo>
                    <a:pt x="220" y="208"/>
                    <a:pt x="220" y="208"/>
                    <a:pt x="220" y="208"/>
                  </a:cubicBezTo>
                  <a:cubicBezTo>
                    <a:pt x="225" y="208"/>
                    <a:pt x="232" y="207"/>
                    <a:pt x="236" y="203"/>
                  </a:cubicBezTo>
                  <a:cubicBezTo>
                    <a:pt x="239" y="199"/>
                    <a:pt x="245" y="186"/>
                    <a:pt x="246" y="182"/>
                  </a:cubicBezTo>
                  <a:cubicBezTo>
                    <a:pt x="275" y="106"/>
                    <a:pt x="275" y="106"/>
                    <a:pt x="275" y="106"/>
                  </a:cubicBezTo>
                  <a:cubicBezTo>
                    <a:pt x="278" y="96"/>
                    <a:pt x="282" y="83"/>
                    <a:pt x="282" y="76"/>
                  </a:cubicBezTo>
                  <a:cubicBezTo>
                    <a:pt x="282" y="74"/>
                    <a:pt x="282" y="74"/>
                    <a:pt x="282" y="74"/>
                  </a:cubicBezTo>
                  <a:cubicBezTo>
                    <a:pt x="293" y="71"/>
                    <a:pt x="306" y="65"/>
                    <a:pt x="306" y="65"/>
                  </a:cubicBezTo>
                  <a:cubicBezTo>
                    <a:pt x="307" y="65"/>
                    <a:pt x="307" y="65"/>
                    <a:pt x="307" y="65"/>
                  </a:cubicBezTo>
                  <a:cubicBezTo>
                    <a:pt x="353" y="196"/>
                    <a:pt x="353" y="196"/>
                    <a:pt x="353" y="196"/>
                  </a:cubicBezTo>
                  <a:cubicBezTo>
                    <a:pt x="354" y="200"/>
                    <a:pt x="357" y="204"/>
                    <a:pt x="358" y="205"/>
                  </a:cubicBezTo>
                  <a:cubicBezTo>
                    <a:pt x="359" y="207"/>
                    <a:pt x="362" y="208"/>
                    <a:pt x="367" y="208"/>
                  </a:cubicBezTo>
                  <a:lnTo>
                    <a:pt x="367" y="216"/>
                  </a:lnTo>
                  <a:close/>
                  <a:moveTo>
                    <a:pt x="245" y="300"/>
                  </a:moveTo>
                  <a:cubicBezTo>
                    <a:pt x="245" y="303"/>
                    <a:pt x="245" y="303"/>
                    <a:pt x="245" y="303"/>
                  </a:cubicBezTo>
                  <a:cubicBezTo>
                    <a:pt x="245" y="309"/>
                    <a:pt x="248" y="318"/>
                    <a:pt x="261" y="318"/>
                  </a:cubicBezTo>
                  <a:cubicBezTo>
                    <a:pt x="274" y="318"/>
                    <a:pt x="277" y="309"/>
                    <a:pt x="277" y="303"/>
                  </a:cubicBezTo>
                  <a:cubicBezTo>
                    <a:pt x="277" y="300"/>
                    <a:pt x="277" y="300"/>
                    <a:pt x="277" y="300"/>
                  </a:cubicBezTo>
                  <a:lnTo>
                    <a:pt x="245" y="300"/>
                  </a:lnTo>
                  <a:close/>
                  <a:moveTo>
                    <a:pt x="291" y="93"/>
                  </a:moveTo>
                  <a:cubicBezTo>
                    <a:pt x="290" y="93"/>
                    <a:pt x="290" y="93"/>
                    <a:pt x="290" y="93"/>
                  </a:cubicBezTo>
                  <a:cubicBezTo>
                    <a:pt x="267" y="153"/>
                    <a:pt x="267" y="153"/>
                    <a:pt x="267" y="153"/>
                  </a:cubicBezTo>
                  <a:cubicBezTo>
                    <a:pt x="309" y="153"/>
                    <a:pt x="309" y="153"/>
                    <a:pt x="309" y="153"/>
                  </a:cubicBezTo>
                  <a:lnTo>
                    <a:pt x="291" y="93"/>
                  </a:lnTo>
                  <a:close/>
                  <a:moveTo>
                    <a:pt x="478" y="217"/>
                  </a:moveTo>
                  <a:cubicBezTo>
                    <a:pt x="463" y="216"/>
                    <a:pt x="432" y="215"/>
                    <a:pt x="414" y="215"/>
                  </a:cubicBezTo>
                  <a:cubicBezTo>
                    <a:pt x="396" y="215"/>
                    <a:pt x="388" y="216"/>
                    <a:pt x="373" y="216"/>
                  </a:cubicBezTo>
                  <a:cubicBezTo>
                    <a:pt x="373" y="208"/>
                    <a:pt x="373" y="208"/>
                    <a:pt x="373" y="208"/>
                  </a:cubicBezTo>
                  <a:cubicBezTo>
                    <a:pt x="381" y="208"/>
                    <a:pt x="386" y="207"/>
                    <a:pt x="388" y="204"/>
                  </a:cubicBezTo>
                  <a:cubicBezTo>
                    <a:pt x="390" y="201"/>
                    <a:pt x="391" y="197"/>
                    <a:pt x="391" y="190"/>
                  </a:cubicBezTo>
                  <a:cubicBezTo>
                    <a:pt x="391" y="98"/>
                    <a:pt x="391" y="98"/>
                    <a:pt x="391" y="98"/>
                  </a:cubicBezTo>
                  <a:cubicBezTo>
                    <a:pt x="391" y="88"/>
                    <a:pt x="389" y="84"/>
                    <a:pt x="387" y="82"/>
                  </a:cubicBezTo>
                  <a:cubicBezTo>
                    <a:pt x="384" y="79"/>
                    <a:pt x="380" y="78"/>
                    <a:pt x="371" y="78"/>
                  </a:cubicBezTo>
                  <a:cubicBezTo>
                    <a:pt x="371" y="70"/>
                    <a:pt x="371" y="70"/>
                    <a:pt x="371" y="70"/>
                  </a:cubicBezTo>
                  <a:cubicBezTo>
                    <a:pt x="380" y="70"/>
                    <a:pt x="390" y="71"/>
                    <a:pt x="403" y="71"/>
                  </a:cubicBezTo>
                  <a:cubicBezTo>
                    <a:pt x="416" y="71"/>
                    <a:pt x="429" y="70"/>
                    <a:pt x="441" y="70"/>
                  </a:cubicBezTo>
                  <a:cubicBezTo>
                    <a:pt x="441" y="78"/>
                    <a:pt x="441" y="78"/>
                    <a:pt x="441" y="78"/>
                  </a:cubicBezTo>
                  <a:cubicBezTo>
                    <a:pt x="431" y="78"/>
                    <a:pt x="427" y="78"/>
                    <a:pt x="423" y="82"/>
                  </a:cubicBezTo>
                  <a:cubicBezTo>
                    <a:pt x="419" y="85"/>
                    <a:pt x="418" y="93"/>
                    <a:pt x="418" y="98"/>
                  </a:cubicBezTo>
                  <a:cubicBezTo>
                    <a:pt x="418" y="182"/>
                    <a:pt x="418" y="182"/>
                    <a:pt x="418" y="182"/>
                  </a:cubicBezTo>
                  <a:cubicBezTo>
                    <a:pt x="418" y="196"/>
                    <a:pt x="420" y="199"/>
                    <a:pt x="422" y="201"/>
                  </a:cubicBezTo>
                  <a:cubicBezTo>
                    <a:pt x="425" y="204"/>
                    <a:pt x="428" y="205"/>
                    <a:pt x="444" y="205"/>
                  </a:cubicBezTo>
                  <a:cubicBezTo>
                    <a:pt x="459" y="205"/>
                    <a:pt x="461" y="204"/>
                    <a:pt x="466" y="200"/>
                  </a:cubicBezTo>
                  <a:cubicBezTo>
                    <a:pt x="471" y="196"/>
                    <a:pt x="474" y="189"/>
                    <a:pt x="478" y="179"/>
                  </a:cubicBezTo>
                  <a:cubicBezTo>
                    <a:pt x="487" y="181"/>
                    <a:pt x="487" y="181"/>
                    <a:pt x="487" y="181"/>
                  </a:cubicBezTo>
                  <a:cubicBezTo>
                    <a:pt x="478" y="217"/>
                    <a:pt x="478" y="217"/>
                    <a:pt x="478" y="217"/>
                  </a:cubicBezTo>
                  <a:close/>
                </a:path>
              </a:pathLst>
            </a:custGeom>
            <a:solidFill>
              <a:srgbClr val="FFFFFF">
                <a:alpha val="1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599" y="4114807"/>
            <a:ext cx="8686800" cy="633661"/>
          </a:xfrm>
        </p:spPr>
        <p:txBody>
          <a:bodyPr anchor="t" anchorCtr="0"/>
          <a:lstStyle>
            <a:lvl1pPr>
              <a:defRPr sz="1600" i="0"/>
            </a:lvl1pPr>
          </a:lstStyle>
          <a:p>
            <a:r>
              <a:rPr lang="en-US"/>
              <a:t>MAY 18 2021, PRESENTED BY COLIN CONRAD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599" y="2292517"/>
            <a:ext cx="8686800" cy="1655763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3200"/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6217920"/>
            <a:ext cx="12192000" cy="640080"/>
          </a:xfrm>
          <a:prstGeom prst="rect">
            <a:avLst/>
          </a:prstGeom>
          <a:gradFill flip="none" rotWithShape="1">
            <a:gsLst>
              <a:gs pos="25000">
                <a:schemeClr val="accent2"/>
              </a:gs>
              <a:gs pos="100000">
                <a:srgbClr val="3985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384301" y="7"/>
            <a:ext cx="8674099" cy="2138223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57748-2007-7E4E-BE6E-DA5E3EB5812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6126480"/>
            <a:ext cx="12192000" cy="4572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25000">
                <a:schemeClr val="tx2"/>
              </a:gs>
              <a:gs pos="100000">
                <a:schemeClr val="tx2">
                  <a:lumMod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12" name="AutoShape 26"/>
          <p:cNvSpPr>
            <a:spLocks noChangeAspect="1" noChangeArrowheads="1" noTextEdit="1"/>
          </p:cNvSpPr>
          <p:nvPr userDrawn="1"/>
        </p:nvSpPr>
        <p:spPr bwMode="auto">
          <a:xfrm>
            <a:off x="8511267" y="-651156"/>
            <a:ext cx="4135191" cy="482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351"/>
          </a:p>
        </p:txBody>
      </p:sp>
      <p:sp>
        <p:nvSpPr>
          <p:cNvPr id="16" name="Slide Number Placeholder 46"/>
          <p:cNvSpPr txBox="1">
            <a:spLocks/>
          </p:cNvSpPr>
          <p:nvPr userDrawn="1"/>
        </p:nvSpPr>
        <p:spPr>
          <a:xfrm>
            <a:off x="10331126" y="6400800"/>
            <a:ext cx="1022684" cy="3657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BBA2BBE-D6E6-4BE2-A029-E4C4FCB9ADED}" type="slidenum">
              <a:rPr lang="en-US" sz="1051" smtClean="0"/>
              <a:pPr/>
              <a:t>‹#›</a:t>
            </a:fld>
            <a:endParaRPr lang="en-US" sz="1051" dirty="0"/>
          </a:p>
        </p:txBody>
      </p:sp>
    </p:spTree>
    <p:extLst>
      <p:ext uri="{BB962C8B-B14F-4D97-AF65-F5344CB8AC3E}">
        <p14:creationId xmlns:p14="http://schemas.microsoft.com/office/powerpoint/2010/main" val="200087586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gradFill flip="none" rotWithShape="1">
          <a:gsLst>
            <a:gs pos="0">
              <a:schemeClr val="tx1">
                <a:lumMod val="15000"/>
                <a:lumOff val="85000"/>
              </a:schemeClr>
            </a:gs>
            <a:gs pos="50000">
              <a:schemeClr val="bg1"/>
            </a:gs>
            <a:gs pos="100000">
              <a:schemeClr val="bg1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0" y="365125"/>
            <a:ext cx="4114800" cy="59436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585475"/>
            <a:ext cx="6781800" cy="2366277"/>
          </a:xfrm>
        </p:spPr>
        <p:txBody>
          <a:bodyPr anchor="b">
            <a:noAutofit/>
          </a:bodyPr>
          <a:lstStyle>
            <a:lvl1pPr>
              <a:defRPr sz="3200" b="1"/>
            </a:lvl1pPr>
          </a:lstStyle>
          <a:p>
            <a:r>
              <a:rPr lang="en-US" dirty="0"/>
              <a:t>SUBSECTION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1" y="4090746"/>
            <a:ext cx="6775451" cy="199891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89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DESCRIPTIVE LINE OF COPY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1999" y="6400804"/>
            <a:ext cx="5759116" cy="365125"/>
          </a:xfrm>
        </p:spPr>
        <p:txBody>
          <a:bodyPr/>
          <a:lstStyle>
            <a:lvl1pPr algn="l">
              <a:defRPr sz="1051" i="1">
                <a:solidFill>
                  <a:schemeClr val="tx1"/>
                </a:solidFill>
              </a:defRPr>
            </a:lvl1pPr>
          </a:lstStyle>
          <a:p>
            <a:r>
              <a:rPr lang="en-US"/>
              <a:t>MAY 18 2021, PRESENTED BY COLIN CONRAD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31126" y="6400804"/>
            <a:ext cx="1022684" cy="365125"/>
          </a:xfrm>
        </p:spPr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365760"/>
          </a:xfrm>
          <a:prstGeom prst="rect">
            <a:avLst/>
          </a:prstGeom>
          <a:gradFill flip="none" rotWithShape="1">
            <a:gsLst>
              <a:gs pos="25000">
                <a:schemeClr val="accent2"/>
              </a:gs>
              <a:gs pos="100000">
                <a:srgbClr val="3985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1"/>
          </a:p>
        </p:txBody>
      </p:sp>
    </p:spTree>
    <p:extLst>
      <p:ext uri="{BB962C8B-B14F-4D97-AF65-F5344CB8AC3E}">
        <p14:creationId xmlns:p14="http://schemas.microsoft.com/office/powerpoint/2010/main" val="147286900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19200" y="5"/>
            <a:ext cx="10134600" cy="1007979"/>
          </a:xfrm>
        </p:spPr>
        <p:txBody>
          <a:bodyPr anchor="b" anchorCtr="0">
            <a:noAutofit/>
          </a:bodyPr>
          <a:lstStyle>
            <a:lvl1pPr>
              <a:defRPr sz="32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207008"/>
            <a:ext cx="10134600" cy="4800600"/>
          </a:xfrm>
        </p:spPr>
        <p:txBody>
          <a:bodyPr>
            <a:noAutofit/>
          </a:bodyPr>
          <a:lstStyle>
            <a:lvl1pPr>
              <a:lnSpc>
                <a:spcPts val="3000"/>
              </a:lnSpc>
              <a:defRPr sz="2400"/>
            </a:lvl1pPr>
            <a:lvl2pPr>
              <a:lnSpc>
                <a:spcPts val="3000"/>
              </a:lnSpc>
              <a:defRPr sz="2400"/>
            </a:lvl2pPr>
            <a:lvl3pPr>
              <a:lnSpc>
                <a:spcPts val="3000"/>
              </a:lnSpc>
              <a:defRPr sz="2400"/>
            </a:lvl3pPr>
            <a:lvl4pPr>
              <a:lnSpc>
                <a:spcPts val="3000"/>
              </a:lnSpc>
              <a:defRPr sz="2400"/>
            </a:lvl4pPr>
            <a:lvl5pPr>
              <a:lnSpc>
                <a:spcPts val="3000"/>
              </a:lnSpc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06863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19200" y="5"/>
            <a:ext cx="10134600" cy="954505"/>
          </a:xfrm>
        </p:spPr>
        <p:txBody>
          <a:bodyPr anchor="b">
            <a:noAutofit/>
          </a:bodyPr>
          <a:lstStyle>
            <a:lvl1pPr>
              <a:defRPr sz="3200" b="1">
                <a:solidFill>
                  <a:schemeClr val="accent2"/>
                </a:solidFill>
              </a:defRPr>
            </a:lvl1pPr>
          </a:lstStyle>
          <a:p>
            <a:r>
              <a:rPr lang="en-CA" dirty="0"/>
              <a:t>Header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077200" y="1411711"/>
            <a:ext cx="4114800" cy="4531895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400"/>
            </a:lvl1pPr>
            <a:lvl2pPr marL="342891" indent="0">
              <a:buNone/>
              <a:defRPr sz="2100"/>
            </a:lvl2pPr>
            <a:lvl3pPr marL="685783" indent="0">
              <a:buNone/>
              <a:defRPr sz="1800"/>
            </a:lvl3pPr>
            <a:lvl4pPr marL="1028674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1" indent="0">
              <a:buNone/>
              <a:defRPr sz="15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5" y="1411714"/>
            <a:ext cx="6272463" cy="4530129"/>
          </a:xfrm>
        </p:spPr>
        <p:txBody>
          <a:bodyPr>
            <a:noAutofit/>
          </a:bodyPr>
          <a:lstStyle>
            <a:lvl1pPr marL="257168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400"/>
            </a:lvl1pPr>
            <a:lvl2pPr marL="600060" indent="-257168">
              <a:lnSpc>
                <a:spcPts val="2800"/>
              </a:lnSpc>
              <a:spcAft>
                <a:spcPts val="0"/>
              </a:spcAft>
              <a:buFont typeface="Courier New" panose="02070309020205020404" pitchFamily="49" charset="0"/>
              <a:buChar char="o"/>
              <a:defRPr sz="2400"/>
            </a:lvl2pPr>
            <a:lvl3pPr marL="942951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-"/>
              <a:defRPr sz="2400"/>
            </a:lvl3pPr>
            <a:lvl4pPr marL="1285843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400"/>
            </a:lvl4pPr>
            <a:lvl5pPr marL="1628734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400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0173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8077199" y="5"/>
            <a:ext cx="4114800" cy="3154363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7"/>
          </p:nvPr>
        </p:nvSpPr>
        <p:spPr>
          <a:xfrm>
            <a:off x="8077200" y="3154369"/>
            <a:ext cx="4114800" cy="3154363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219200" y="5"/>
            <a:ext cx="10134600" cy="954505"/>
          </a:xfrm>
        </p:spPr>
        <p:txBody>
          <a:bodyPr anchor="b">
            <a:noAutofit/>
          </a:bodyPr>
          <a:lstStyle>
            <a:lvl1pPr>
              <a:defRPr sz="3200" b="1">
                <a:solidFill>
                  <a:schemeClr val="accent2"/>
                </a:solidFill>
              </a:defRPr>
            </a:lvl1pPr>
          </a:lstStyle>
          <a:p>
            <a:r>
              <a:rPr lang="en-CA" dirty="0"/>
              <a:t>Header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5" y="1411714"/>
            <a:ext cx="6272463" cy="4530129"/>
          </a:xfrm>
        </p:spPr>
        <p:txBody>
          <a:bodyPr>
            <a:noAutofit/>
          </a:bodyPr>
          <a:lstStyle>
            <a:lvl1pPr marL="257168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400"/>
            </a:lvl1pPr>
            <a:lvl2pPr marL="600060" indent="-257168">
              <a:lnSpc>
                <a:spcPts val="2800"/>
              </a:lnSpc>
              <a:spcAft>
                <a:spcPts val="0"/>
              </a:spcAft>
              <a:buFont typeface="Courier New" panose="02070309020205020404" pitchFamily="49" charset="0"/>
              <a:buChar char="o"/>
              <a:defRPr sz="2400"/>
            </a:lvl2pPr>
            <a:lvl3pPr marL="942951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-"/>
              <a:defRPr sz="2400"/>
            </a:lvl3pPr>
            <a:lvl4pPr marL="1285843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400"/>
            </a:lvl4pPr>
            <a:lvl5pPr marL="1628734" indent="-257168">
              <a:lnSpc>
                <a:spcPts val="28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400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60642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646237" y="0"/>
            <a:ext cx="9707563" cy="711200"/>
          </a:xfrm>
        </p:spPr>
        <p:txBody>
          <a:bodyPr anchor="b" anchorCtr="0">
            <a:noAutofit/>
          </a:bodyPr>
          <a:lstStyle>
            <a:lvl1pPr marL="0" indent="0">
              <a:buFontTx/>
              <a:buNone/>
              <a:defRPr sz="2800"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1645747" y="807461"/>
            <a:ext cx="9708063" cy="806193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4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DESCRIPTIVE LINE OF COPY</a:t>
            </a:r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0" y="1828800"/>
            <a:ext cx="4059936" cy="41148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7"/>
          </p:nvPr>
        </p:nvSpPr>
        <p:spPr>
          <a:xfrm>
            <a:off x="4059936" y="1828800"/>
            <a:ext cx="4059936" cy="41148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8"/>
          </p:nvPr>
        </p:nvSpPr>
        <p:spPr>
          <a:xfrm>
            <a:off x="8119872" y="1828800"/>
            <a:ext cx="4072128" cy="41148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83813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45737" y="0"/>
            <a:ext cx="9708064" cy="711200"/>
          </a:xfrm>
        </p:spPr>
        <p:txBody>
          <a:bodyPr anchor="b">
            <a:noAutofit/>
          </a:bodyPr>
          <a:lstStyle>
            <a:lvl1pPr>
              <a:defRPr sz="2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645736" y="807461"/>
            <a:ext cx="9708064" cy="80619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 dirty="0"/>
              <a:t>DESCRIPTIVE LINE OF TEXT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0" y="1828800"/>
            <a:ext cx="12192000" cy="41148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2130056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Ful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12192000" cy="630936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45737" y="0"/>
            <a:ext cx="9708064" cy="711200"/>
          </a:xfrm>
        </p:spPr>
        <p:txBody>
          <a:bodyPr anchor="b">
            <a:noAutofit/>
          </a:bodyPr>
          <a:lstStyle>
            <a:lvl1pPr>
              <a:defRPr sz="2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645736" y="807461"/>
            <a:ext cx="9708064" cy="80619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 dirty="0"/>
              <a:t>DESCRIPTIVE LINE OF TEXT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69974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A2BBE-D6E6-4BE2-A029-E4C4FCB9A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09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5" Type="http://schemas.openxmlformats.org/officeDocument/2006/relationships/slideLayout" Target="../slideLayouts/slideLayout41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tx1">
                <a:lumMod val="15000"/>
                <a:lumOff val="85000"/>
              </a:schemeClr>
            </a:gs>
            <a:gs pos="50000">
              <a:schemeClr val="bg1"/>
            </a:gs>
            <a:gs pos="100000">
              <a:schemeClr val="bg1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365761"/>
            <a:ext cx="101346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1825625"/>
            <a:ext cx="10134600" cy="435133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7" y="6355087"/>
            <a:ext cx="5754815" cy="50291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51" i="1">
                <a:solidFill>
                  <a:schemeClr val="tx1"/>
                </a:solidFill>
              </a:defRPr>
            </a:lvl1pPr>
          </a:lstStyle>
          <a:p>
            <a:r>
              <a:rPr lang="en-US"/>
              <a:t>MAY 18 2021, PRESENTED BY COLIN CONRAD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31126" y="6355087"/>
            <a:ext cx="1022684" cy="50291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A2BBE-D6E6-4BE2-A029-E4C4FCB9AD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3" name="Rectangle 32"/>
          <p:cNvSpPr/>
          <p:nvPr userDrawn="1"/>
        </p:nvSpPr>
        <p:spPr>
          <a:xfrm>
            <a:off x="0" y="6309360"/>
            <a:ext cx="12192000" cy="45720"/>
          </a:xfrm>
          <a:prstGeom prst="rect">
            <a:avLst/>
          </a:prstGeom>
          <a:gradFill flip="none" rotWithShape="1">
            <a:gsLst>
              <a:gs pos="25000">
                <a:schemeClr val="bg2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1"/>
          </a:p>
        </p:txBody>
      </p:sp>
      <p:grpSp>
        <p:nvGrpSpPr>
          <p:cNvPr id="153" name="Group 35"/>
          <p:cNvGrpSpPr>
            <a:grpSpLocks noChangeAspect="1"/>
          </p:cNvGrpSpPr>
          <p:nvPr userDrawn="1"/>
        </p:nvGrpSpPr>
        <p:grpSpPr bwMode="auto">
          <a:xfrm>
            <a:off x="1219200" y="6468227"/>
            <a:ext cx="1118070" cy="273467"/>
            <a:chOff x="654" y="3135"/>
            <a:chExt cx="1386" cy="339"/>
          </a:xfrm>
        </p:grpSpPr>
        <p:sp>
          <p:nvSpPr>
            <p:cNvPr id="154" name="AutoShape 34"/>
            <p:cNvSpPr>
              <a:spLocks noChangeAspect="1" noChangeArrowheads="1" noTextEdit="1"/>
            </p:cNvSpPr>
            <p:nvPr userDrawn="1"/>
          </p:nvSpPr>
          <p:spPr bwMode="auto">
            <a:xfrm>
              <a:off x="654" y="3135"/>
              <a:ext cx="1386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36"/>
            <p:cNvSpPr>
              <a:spLocks noEditPoints="1"/>
            </p:cNvSpPr>
            <p:nvPr userDrawn="1"/>
          </p:nvSpPr>
          <p:spPr bwMode="auto">
            <a:xfrm>
              <a:off x="654" y="3135"/>
              <a:ext cx="289" cy="339"/>
            </a:xfrm>
            <a:custGeom>
              <a:avLst/>
              <a:gdLst>
                <a:gd name="T0" fmla="*/ 0 w 156"/>
                <a:gd name="T1" fmla="*/ 0 h 182"/>
                <a:gd name="T2" fmla="*/ 81 w 156"/>
                <a:gd name="T3" fmla="*/ 180 h 182"/>
                <a:gd name="T4" fmla="*/ 25 w 156"/>
                <a:gd name="T5" fmla="*/ 122 h 182"/>
                <a:gd name="T6" fmla="*/ 131 w 156"/>
                <a:gd name="T7" fmla="*/ 122 h 182"/>
                <a:gd name="T8" fmla="*/ 8 w 156"/>
                <a:gd name="T9" fmla="*/ 22 h 182"/>
                <a:gd name="T10" fmla="*/ 128 w 156"/>
                <a:gd name="T11" fmla="*/ 81 h 182"/>
                <a:gd name="T12" fmla="*/ 102 w 156"/>
                <a:gd name="T13" fmla="*/ 90 h 182"/>
                <a:gd name="T14" fmla="*/ 118 w 156"/>
                <a:gd name="T15" fmla="*/ 96 h 182"/>
                <a:gd name="T16" fmla="*/ 96 w 156"/>
                <a:gd name="T17" fmla="*/ 98 h 182"/>
                <a:gd name="T18" fmla="*/ 109 w 156"/>
                <a:gd name="T19" fmla="*/ 108 h 182"/>
                <a:gd name="T20" fmla="*/ 92 w 156"/>
                <a:gd name="T21" fmla="*/ 113 h 182"/>
                <a:gd name="T22" fmla="*/ 93 w 156"/>
                <a:gd name="T23" fmla="*/ 123 h 182"/>
                <a:gd name="T24" fmla="*/ 83 w 156"/>
                <a:gd name="T25" fmla="*/ 127 h 182"/>
                <a:gd name="T26" fmla="*/ 97 w 156"/>
                <a:gd name="T27" fmla="*/ 137 h 182"/>
                <a:gd name="T28" fmla="*/ 82 w 156"/>
                <a:gd name="T29" fmla="*/ 149 h 182"/>
                <a:gd name="T30" fmla="*/ 76 w 156"/>
                <a:gd name="T31" fmla="*/ 140 h 182"/>
                <a:gd name="T32" fmla="*/ 59 w 156"/>
                <a:gd name="T33" fmla="*/ 137 h 182"/>
                <a:gd name="T34" fmla="*/ 64 w 156"/>
                <a:gd name="T35" fmla="*/ 132 h 182"/>
                <a:gd name="T36" fmla="*/ 73 w 156"/>
                <a:gd name="T37" fmla="*/ 103 h 182"/>
                <a:gd name="T38" fmla="*/ 66 w 156"/>
                <a:gd name="T39" fmla="*/ 101 h 182"/>
                <a:gd name="T40" fmla="*/ 49 w 156"/>
                <a:gd name="T41" fmla="*/ 105 h 182"/>
                <a:gd name="T42" fmla="*/ 59 w 156"/>
                <a:gd name="T43" fmla="*/ 98 h 182"/>
                <a:gd name="T44" fmla="*/ 37 w 156"/>
                <a:gd name="T45" fmla="*/ 96 h 182"/>
                <a:gd name="T46" fmla="*/ 54 w 156"/>
                <a:gd name="T47" fmla="*/ 90 h 182"/>
                <a:gd name="T48" fmla="*/ 28 w 156"/>
                <a:gd name="T49" fmla="*/ 81 h 182"/>
                <a:gd name="T50" fmla="*/ 32 w 156"/>
                <a:gd name="T51" fmla="*/ 76 h 182"/>
                <a:gd name="T52" fmla="*/ 47 w 156"/>
                <a:gd name="T53" fmla="*/ 65 h 182"/>
                <a:gd name="T54" fmla="*/ 22 w 156"/>
                <a:gd name="T55" fmla="*/ 51 h 182"/>
                <a:gd name="T56" fmla="*/ 26 w 156"/>
                <a:gd name="T57" fmla="*/ 47 h 182"/>
                <a:gd name="T58" fmla="*/ 42 w 156"/>
                <a:gd name="T59" fmla="*/ 37 h 182"/>
                <a:gd name="T60" fmla="*/ 18 w 156"/>
                <a:gd name="T61" fmla="*/ 18 h 182"/>
                <a:gd name="T62" fmla="*/ 54 w 156"/>
                <a:gd name="T63" fmla="*/ 42 h 182"/>
                <a:gd name="T64" fmla="*/ 73 w 156"/>
                <a:gd name="T65" fmla="*/ 62 h 182"/>
                <a:gd name="T66" fmla="*/ 84 w 156"/>
                <a:gd name="T67" fmla="*/ 62 h 182"/>
                <a:gd name="T68" fmla="*/ 99 w 156"/>
                <a:gd name="T69" fmla="*/ 28 h 182"/>
                <a:gd name="T70" fmla="*/ 139 w 156"/>
                <a:gd name="T71" fmla="*/ 18 h 182"/>
                <a:gd name="T72" fmla="*/ 125 w 156"/>
                <a:gd name="T73" fmla="*/ 40 h 182"/>
                <a:gd name="T74" fmla="*/ 111 w 156"/>
                <a:gd name="T75" fmla="*/ 51 h 182"/>
                <a:gd name="T76" fmla="*/ 134 w 156"/>
                <a:gd name="T77" fmla="*/ 51 h 182"/>
                <a:gd name="T78" fmla="*/ 120 w 156"/>
                <a:gd name="T79" fmla="*/ 69 h 182"/>
                <a:gd name="T80" fmla="*/ 105 w 156"/>
                <a:gd name="T81" fmla="*/ 79 h 182"/>
                <a:gd name="T82" fmla="*/ 78 w 156"/>
                <a:gd name="T83" fmla="*/ 64 h 182"/>
                <a:gd name="T84" fmla="*/ 66 w 156"/>
                <a:gd name="T85" fmla="*/ 56 h 182"/>
                <a:gd name="T86" fmla="*/ 66 w 156"/>
                <a:gd name="T87" fmla="*/ 38 h 182"/>
                <a:gd name="T88" fmla="*/ 59 w 156"/>
                <a:gd name="T89" fmla="*/ 36 h 182"/>
                <a:gd name="T90" fmla="*/ 75 w 156"/>
                <a:gd name="T91" fmla="*/ 28 h 182"/>
                <a:gd name="T92" fmla="*/ 94 w 156"/>
                <a:gd name="T93" fmla="*/ 28 h 182"/>
                <a:gd name="T94" fmla="*/ 92 w 156"/>
                <a:gd name="T95" fmla="*/ 44 h 182"/>
                <a:gd name="T96" fmla="*/ 89 w 156"/>
                <a:gd name="T97" fmla="*/ 56 h 182"/>
                <a:gd name="T98" fmla="*/ 73 w 156"/>
                <a:gd name="T99" fmla="*/ 31 h 182"/>
                <a:gd name="T100" fmla="*/ 73 w 156"/>
                <a:gd name="T101" fmla="*/ 3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6" h="182">
                  <a:moveTo>
                    <a:pt x="75" y="180"/>
                  </a:moveTo>
                  <a:cubicBezTo>
                    <a:pt x="50" y="167"/>
                    <a:pt x="32" y="151"/>
                    <a:pt x="18" y="126"/>
                  </a:cubicBezTo>
                  <a:cubicBezTo>
                    <a:pt x="5" y="101"/>
                    <a:pt x="0" y="72"/>
                    <a:pt x="0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4"/>
                    <a:pt x="156" y="14"/>
                    <a:pt x="156" y="14"/>
                  </a:cubicBezTo>
                  <a:cubicBezTo>
                    <a:pt x="156" y="72"/>
                    <a:pt x="151" y="101"/>
                    <a:pt x="138" y="126"/>
                  </a:cubicBezTo>
                  <a:cubicBezTo>
                    <a:pt x="124" y="151"/>
                    <a:pt x="105" y="167"/>
                    <a:pt x="81" y="180"/>
                  </a:cubicBezTo>
                  <a:cubicBezTo>
                    <a:pt x="78" y="182"/>
                    <a:pt x="78" y="182"/>
                    <a:pt x="78" y="182"/>
                  </a:cubicBezTo>
                  <a:lnTo>
                    <a:pt x="75" y="180"/>
                  </a:lnTo>
                  <a:close/>
                  <a:moveTo>
                    <a:pt x="8" y="22"/>
                  </a:moveTo>
                  <a:cubicBezTo>
                    <a:pt x="8" y="77"/>
                    <a:pt x="15" y="102"/>
                    <a:pt x="25" y="122"/>
                  </a:cubicBezTo>
                  <a:cubicBezTo>
                    <a:pt x="36" y="144"/>
                    <a:pt x="50" y="156"/>
                    <a:pt x="76" y="172"/>
                  </a:cubicBezTo>
                  <a:cubicBezTo>
                    <a:pt x="78" y="174"/>
                    <a:pt x="78" y="174"/>
                    <a:pt x="78" y="174"/>
                  </a:cubicBezTo>
                  <a:cubicBezTo>
                    <a:pt x="80" y="172"/>
                    <a:pt x="80" y="172"/>
                    <a:pt x="80" y="172"/>
                  </a:cubicBezTo>
                  <a:cubicBezTo>
                    <a:pt x="106" y="156"/>
                    <a:pt x="120" y="144"/>
                    <a:pt x="131" y="122"/>
                  </a:cubicBezTo>
                  <a:cubicBezTo>
                    <a:pt x="141" y="102"/>
                    <a:pt x="148" y="77"/>
                    <a:pt x="148" y="22"/>
                  </a:cubicBezTo>
                  <a:cubicBezTo>
                    <a:pt x="148" y="7"/>
                    <a:pt x="148" y="7"/>
                    <a:pt x="148" y="7"/>
                  </a:cubicBezTo>
                  <a:cubicBezTo>
                    <a:pt x="8" y="7"/>
                    <a:pt x="8" y="7"/>
                    <a:pt x="8" y="7"/>
                  </a:cubicBezTo>
                  <a:lnTo>
                    <a:pt x="8" y="22"/>
                  </a:lnTo>
                  <a:close/>
                  <a:moveTo>
                    <a:pt x="105" y="79"/>
                  </a:moveTo>
                  <a:cubicBezTo>
                    <a:pt x="107" y="81"/>
                    <a:pt x="111" y="83"/>
                    <a:pt x="116" y="83"/>
                  </a:cubicBezTo>
                  <a:cubicBezTo>
                    <a:pt x="122" y="83"/>
                    <a:pt x="128" y="81"/>
                    <a:pt x="128" y="81"/>
                  </a:cubicBezTo>
                  <a:cubicBezTo>
                    <a:pt x="128" y="81"/>
                    <a:pt x="128" y="81"/>
                    <a:pt x="128" y="81"/>
                  </a:cubicBezTo>
                  <a:cubicBezTo>
                    <a:pt x="128" y="85"/>
                    <a:pt x="123" y="88"/>
                    <a:pt x="120" y="90"/>
                  </a:cubicBezTo>
                  <a:cubicBezTo>
                    <a:pt x="117" y="91"/>
                    <a:pt x="114" y="91"/>
                    <a:pt x="111" y="91"/>
                  </a:cubicBezTo>
                  <a:cubicBezTo>
                    <a:pt x="108" y="91"/>
                    <a:pt x="103" y="90"/>
                    <a:pt x="102" y="90"/>
                  </a:cubicBezTo>
                  <a:cubicBezTo>
                    <a:pt x="102" y="90"/>
                    <a:pt x="102" y="90"/>
                    <a:pt x="102" y="90"/>
                  </a:cubicBezTo>
                  <a:cubicBezTo>
                    <a:pt x="103" y="93"/>
                    <a:pt x="107" y="94"/>
                    <a:pt x="109" y="95"/>
                  </a:cubicBezTo>
                  <a:cubicBezTo>
                    <a:pt x="112" y="96"/>
                    <a:pt x="114" y="96"/>
                    <a:pt x="115" y="96"/>
                  </a:cubicBezTo>
                  <a:cubicBezTo>
                    <a:pt x="116" y="96"/>
                    <a:pt x="118" y="96"/>
                    <a:pt x="118" y="96"/>
                  </a:cubicBezTo>
                  <a:cubicBezTo>
                    <a:pt x="118" y="96"/>
                    <a:pt x="118" y="96"/>
                    <a:pt x="118" y="96"/>
                  </a:cubicBezTo>
                  <a:cubicBezTo>
                    <a:pt x="118" y="96"/>
                    <a:pt x="117" y="98"/>
                    <a:pt x="114" y="100"/>
                  </a:cubicBezTo>
                  <a:cubicBezTo>
                    <a:pt x="111" y="101"/>
                    <a:pt x="108" y="102"/>
                    <a:pt x="106" y="102"/>
                  </a:cubicBezTo>
                  <a:cubicBezTo>
                    <a:pt x="102" y="102"/>
                    <a:pt x="99" y="101"/>
                    <a:pt x="96" y="98"/>
                  </a:cubicBezTo>
                  <a:cubicBezTo>
                    <a:pt x="96" y="98"/>
                    <a:pt x="96" y="98"/>
                    <a:pt x="96" y="98"/>
                  </a:cubicBezTo>
                  <a:cubicBezTo>
                    <a:pt x="96" y="101"/>
                    <a:pt x="100" y="107"/>
                    <a:pt x="104" y="107"/>
                  </a:cubicBezTo>
                  <a:cubicBezTo>
                    <a:pt x="105" y="107"/>
                    <a:pt x="107" y="107"/>
                    <a:pt x="107" y="105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107" y="105"/>
                    <a:pt x="109" y="106"/>
                    <a:pt x="109" y="108"/>
                  </a:cubicBezTo>
                  <a:cubicBezTo>
                    <a:pt x="109" y="110"/>
                    <a:pt x="107" y="113"/>
                    <a:pt x="103" y="113"/>
                  </a:cubicBezTo>
                  <a:cubicBezTo>
                    <a:pt x="95" y="113"/>
                    <a:pt x="91" y="105"/>
                    <a:pt x="90" y="101"/>
                  </a:cubicBezTo>
                  <a:cubicBezTo>
                    <a:pt x="89" y="101"/>
                    <a:pt x="89" y="101"/>
                    <a:pt x="89" y="101"/>
                  </a:cubicBezTo>
                  <a:cubicBezTo>
                    <a:pt x="89" y="108"/>
                    <a:pt x="92" y="113"/>
                    <a:pt x="92" y="113"/>
                  </a:cubicBezTo>
                  <a:cubicBezTo>
                    <a:pt x="92" y="114"/>
                    <a:pt x="92" y="114"/>
                    <a:pt x="92" y="114"/>
                  </a:cubicBezTo>
                  <a:cubicBezTo>
                    <a:pt x="88" y="112"/>
                    <a:pt x="84" y="108"/>
                    <a:pt x="83" y="103"/>
                  </a:cubicBezTo>
                  <a:cubicBezTo>
                    <a:pt x="83" y="103"/>
                    <a:pt x="83" y="103"/>
                    <a:pt x="83" y="103"/>
                  </a:cubicBezTo>
                  <a:cubicBezTo>
                    <a:pt x="83" y="118"/>
                    <a:pt x="87" y="123"/>
                    <a:pt x="93" y="123"/>
                  </a:cubicBezTo>
                  <a:cubicBezTo>
                    <a:pt x="98" y="123"/>
                    <a:pt x="100" y="120"/>
                    <a:pt x="100" y="120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100" y="129"/>
                    <a:pt x="96" y="132"/>
                    <a:pt x="92" y="132"/>
                  </a:cubicBezTo>
                  <a:cubicBezTo>
                    <a:pt x="88" y="132"/>
                    <a:pt x="85" y="130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32"/>
                    <a:pt x="85" y="138"/>
                    <a:pt x="92" y="138"/>
                  </a:cubicBezTo>
                  <a:cubicBezTo>
                    <a:pt x="95" y="138"/>
                    <a:pt x="96" y="137"/>
                    <a:pt x="96" y="137"/>
                  </a:cubicBezTo>
                  <a:cubicBezTo>
                    <a:pt x="97" y="137"/>
                    <a:pt x="97" y="137"/>
                    <a:pt x="97" y="137"/>
                  </a:cubicBezTo>
                  <a:cubicBezTo>
                    <a:pt x="97" y="142"/>
                    <a:pt x="94" y="146"/>
                    <a:pt x="89" y="146"/>
                  </a:cubicBezTo>
                  <a:cubicBezTo>
                    <a:pt x="85" y="146"/>
                    <a:pt x="82" y="142"/>
                    <a:pt x="81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82" y="145"/>
                    <a:pt x="82" y="149"/>
                  </a:cubicBezTo>
                  <a:cubicBezTo>
                    <a:pt x="82" y="153"/>
                    <a:pt x="80" y="157"/>
                    <a:pt x="78" y="159"/>
                  </a:cubicBezTo>
                  <a:cubicBezTo>
                    <a:pt x="78" y="159"/>
                    <a:pt x="78" y="159"/>
                    <a:pt x="78" y="159"/>
                  </a:cubicBezTo>
                  <a:cubicBezTo>
                    <a:pt x="76" y="157"/>
                    <a:pt x="74" y="153"/>
                    <a:pt x="74" y="149"/>
                  </a:cubicBezTo>
                  <a:cubicBezTo>
                    <a:pt x="74" y="145"/>
                    <a:pt x="76" y="140"/>
                    <a:pt x="76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2"/>
                    <a:pt x="71" y="146"/>
                    <a:pt x="67" y="146"/>
                  </a:cubicBezTo>
                  <a:cubicBezTo>
                    <a:pt x="62" y="146"/>
                    <a:pt x="59" y="142"/>
                    <a:pt x="59" y="137"/>
                  </a:cubicBezTo>
                  <a:cubicBezTo>
                    <a:pt x="59" y="137"/>
                    <a:pt x="59" y="137"/>
                    <a:pt x="59" y="137"/>
                  </a:cubicBezTo>
                  <a:cubicBezTo>
                    <a:pt x="59" y="137"/>
                    <a:pt x="61" y="138"/>
                    <a:pt x="64" y="138"/>
                  </a:cubicBezTo>
                  <a:cubicBezTo>
                    <a:pt x="71" y="138"/>
                    <a:pt x="73" y="132"/>
                    <a:pt x="73" y="127"/>
                  </a:cubicBezTo>
                  <a:cubicBezTo>
                    <a:pt x="73" y="127"/>
                    <a:pt x="73" y="127"/>
                    <a:pt x="73" y="127"/>
                  </a:cubicBezTo>
                  <a:cubicBezTo>
                    <a:pt x="71" y="130"/>
                    <a:pt x="68" y="132"/>
                    <a:pt x="64" y="132"/>
                  </a:cubicBezTo>
                  <a:cubicBezTo>
                    <a:pt x="60" y="132"/>
                    <a:pt x="55" y="129"/>
                    <a:pt x="55" y="120"/>
                  </a:cubicBezTo>
                  <a:cubicBezTo>
                    <a:pt x="56" y="120"/>
                    <a:pt x="56" y="120"/>
                    <a:pt x="56" y="120"/>
                  </a:cubicBezTo>
                  <a:cubicBezTo>
                    <a:pt x="56" y="120"/>
                    <a:pt x="58" y="123"/>
                    <a:pt x="63" y="123"/>
                  </a:cubicBezTo>
                  <a:cubicBezTo>
                    <a:pt x="69" y="123"/>
                    <a:pt x="73" y="118"/>
                    <a:pt x="73" y="103"/>
                  </a:cubicBezTo>
                  <a:cubicBezTo>
                    <a:pt x="73" y="103"/>
                    <a:pt x="73" y="103"/>
                    <a:pt x="73" y="103"/>
                  </a:cubicBezTo>
                  <a:cubicBezTo>
                    <a:pt x="72" y="108"/>
                    <a:pt x="68" y="112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4" y="113"/>
                    <a:pt x="66" y="108"/>
                    <a:pt x="66" y="101"/>
                  </a:cubicBezTo>
                  <a:cubicBezTo>
                    <a:pt x="66" y="101"/>
                    <a:pt x="66" y="101"/>
                    <a:pt x="66" y="101"/>
                  </a:cubicBezTo>
                  <a:cubicBezTo>
                    <a:pt x="65" y="105"/>
                    <a:pt x="61" y="113"/>
                    <a:pt x="53" y="113"/>
                  </a:cubicBezTo>
                  <a:cubicBezTo>
                    <a:pt x="49" y="113"/>
                    <a:pt x="47" y="110"/>
                    <a:pt x="47" y="108"/>
                  </a:cubicBezTo>
                  <a:cubicBezTo>
                    <a:pt x="47" y="106"/>
                    <a:pt x="49" y="105"/>
                    <a:pt x="49" y="105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9" y="107"/>
                    <a:pt x="50" y="107"/>
                    <a:pt x="52" y="107"/>
                  </a:cubicBezTo>
                  <a:cubicBezTo>
                    <a:pt x="56" y="107"/>
                    <a:pt x="59" y="101"/>
                    <a:pt x="60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57" y="101"/>
                    <a:pt x="54" y="102"/>
                    <a:pt x="50" y="102"/>
                  </a:cubicBezTo>
                  <a:cubicBezTo>
                    <a:pt x="48" y="102"/>
                    <a:pt x="45" y="101"/>
                    <a:pt x="42" y="100"/>
                  </a:cubicBezTo>
                  <a:cubicBezTo>
                    <a:pt x="39" y="98"/>
                    <a:pt x="37" y="96"/>
                    <a:pt x="37" y="96"/>
                  </a:cubicBezTo>
                  <a:cubicBezTo>
                    <a:pt x="37" y="96"/>
                    <a:pt x="37" y="96"/>
                    <a:pt x="37" y="96"/>
                  </a:cubicBezTo>
                  <a:cubicBezTo>
                    <a:pt x="37" y="96"/>
                    <a:pt x="40" y="96"/>
                    <a:pt x="41" y="96"/>
                  </a:cubicBezTo>
                  <a:cubicBezTo>
                    <a:pt x="42" y="96"/>
                    <a:pt x="44" y="96"/>
                    <a:pt x="47" y="95"/>
                  </a:cubicBezTo>
                  <a:cubicBezTo>
                    <a:pt x="49" y="94"/>
                    <a:pt x="52" y="93"/>
                    <a:pt x="54" y="90"/>
                  </a:cubicBezTo>
                  <a:cubicBezTo>
                    <a:pt x="54" y="90"/>
                    <a:pt x="54" y="90"/>
                    <a:pt x="54" y="90"/>
                  </a:cubicBezTo>
                  <a:cubicBezTo>
                    <a:pt x="52" y="90"/>
                    <a:pt x="48" y="91"/>
                    <a:pt x="45" y="91"/>
                  </a:cubicBezTo>
                  <a:cubicBezTo>
                    <a:pt x="42" y="91"/>
                    <a:pt x="39" y="91"/>
                    <a:pt x="36" y="90"/>
                  </a:cubicBezTo>
                  <a:cubicBezTo>
                    <a:pt x="33" y="88"/>
                    <a:pt x="28" y="85"/>
                    <a:pt x="28" y="81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81"/>
                    <a:pt x="34" y="83"/>
                    <a:pt x="39" y="83"/>
                  </a:cubicBezTo>
                  <a:cubicBezTo>
                    <a:pt x="45" y="83"/>
                    <a:pt x="49" y="81"/>
                    <a:pt x="51" y="79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41" y="79"/>
                    <a:pt x="35" y="77"/>
                    <a:pt x="32" y="76"/>
                  </a:cubicBezTo>
                  <a:cubicBezTo>
                    <a:pt x="28" y="75"/>
                    <a:pt x="24" y="72"/>
                    <a:pt x="24" y="66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4" y="66"/>
                    <a:pt x="28" y="69"/>
                    <a:pt x="36" y="69"/>
                  </a:cubicBezTo>
                  <a:cubicBezTo>
                    <a:pt x="42" y="69"/>
                    <a:pt x="45" y="67"/>
                    <a:pt x="47" y="65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39" y="65"/>
                    <a:pt x="33" y="64"/>
                    <a:pt x="29" y="62"/>
                  </a:cubicBezTo>
                  <a:cubicBezTo>
                    <a:pt x="25" y="60"/>
                    <a:pt x="22" y="56"/>
                    <a:pt x="22" y="51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1"/>
                    <a:pt x="26" y="54"/>
                    <a:pt x="34" y="54"/>
                  </a:cubicBezTo>
                  <a:cubicBezTo>
                    <a:pt x="39" y="54"/>
                    <a:pt x="43" y="53"/>
                    <a:pt x="44" y="51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36" y="51"/>
                    <a:pt x="30" y="50"/>
                    <a:pt x="26" y="47"/>
                  </a:cubicBezTo>
                  <a:cubicBezTo>
                    <a:pt x="22" y="45"/>
                    <a:pt x="19" y="42"/>
                    <a:pt x="19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7"/>
                    <a:pt x="24" y="40"/>
                    <a:pt x="31" y="40"/>
                  </a:cubicBezTo>
                  <a:cubicBezTo>
                    <a:pt x="37" y="40"/>
                    <a:pt x="41" y="38"/>
                    <a:pt x="42" y="37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34" y="36"/>
                    <a:pt x="28" y="35"/>
                    <a:pt x="24" y="33"/>
                  </a:cubicBezTo>
                  <a:cubicBezTo>
                    <a:pt x="20" y="31"/>
                    <a:pt x="17" y="28"/>
                    <a:pt x="17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25" y="24"/>
                    <a:pt x="31" y="25"/>
                    <a:pt x="37" y="25"/>
                  </a:cubicBezTo>
                  <a:cubicBezTo>
                    <a:pt x="45" y="25"/>
                    <a:pt x="50" y="24"/>
                    <a:pt x="53" y="24"/>
                  </a:cubicBezTo>
                  <a:cubicBezTo>
                    <a:pt x="55" y="24"/>
                    <a:pt x="57" y="25"/>
                    <a:pt x="57" y="28"/>
                  </a:cubicBezTo>
                  <a:cubicBezTo>
                    <a:pt x="57" y="31"/>
                    <a:pt x="54" y="35"/>
                    <a:pt x="54" y="42"/>
                  </a:cubicBezTo>
                  <a:cubicBezTo>
                    <a:pt x="54" y="53"/>
                    <a:pt x="59" y="59"/>
                    <a:pt x="65" y="59"/>
                  </a:cubicBezTo>
                  <a:cubicBezTo>
                    <a:pt x="65" y="59"/>
                    <a:pt x="66" y="62"/>
                    <a:pt x="70" y="62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4" y="67"/>
                    <a:pt x="78" y="69"/>
                    <a:pt x="78" y="69"/>
                  </a:cubicBezTo>
                  <a:cubicBezTo>
                    <a:pt x="78" y="69"/>
                    <a:pt x="78" y="69"/>
                    <a:pt x="78" y="69"/>
                  </a:cubicBezTo>
                  <a:cubicBezTo>
                    <a:pt x="78" y="69"/>
                    <a:pt x="82" y="67"/>
                    <a:pt x="83" y="62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2"/>
                    <a:pt x="84" y="62"/>
                    <a:pt x="86" y="62"/>
                  </a:cubicBezTo>
                  <a:cubicBezTo>
                    <a:pt x="90" y="62"/>
                    <a:pt x="91" y="59"/>
                    <a:pt x="91" y="59"/>
                  </a:cubicBezTo>
                  <a:cubicBezTo>
                    <a:pt x="97" y="59"/>
                    <a:pt x="102" y="53"/>
                    <a:pt x="102" y="42"/>
                  </a:cubicBezTo>
                  <a:cubicBezTo>
                    <a:pt x="102" y="35"/>
                    <a:pt x="99" y="31"/>
                    <a:pt x="99" y="28"/>
                  </a:cubicBezTo>
                  <a:cubicBezTo>
                    <a:pt x="99" y="25"/>
                    <a:pt x="101" y="24"/>
                    <a:pt x="103" y="24"/>
                  </a:cubicBezTo>
                  <a:cubicBezTo>
                    <a:pt x="105" y="24"/>
                    <a:pt x="111" y="25"/>
                    <a:pt x="119" y="25"/>
                  </a:cubicBezTo>
                  <a:cubicBezTo>
                    <a:pt x="125" y="25"/>
                    <a:pt x="131" y="24"/>
                    <a:pt x="138" y="18"/>
                  </a:cubicBezTo>
                  <a:cubicBezTo>
                    <a:pt x="139" y="18"/>
                    <a:pt x="139" y="18"/>
                    <a:pt x="139" y="18"/>
                  </a:cubicBezTo>
                  <a:cubicBezTo>
                    <a:pt x="139" y="28"/>
                    <a:pt x="136" y="31"/>
                    <a:pt x="132" y="33"/>
                  </a:cubicBezTo>
                  <a:cubicBezTo>
                    <a:pt x="128" y="35"/>
                    <a:pt x="122" y="36"/>
                    <a:pt x="114" y="36"/>
                  </a:cubicBezTo>
                  <a:cubicBezTo>
                    <a:pt x="114" y="37"/>
                    <a:pt x="114" y="37"/>
                    <a:pt x="114" y="37"/>
                  </a:cubicBezTo>
                  <a:cubicBezTo>
                    <a:pt x="115" y="38"/>
                    <a:pt x="119" y="40"/>
                    <a:pt x="125" y="40"/>
                  </a:cubicBezTo>
                  <a:cubicBezTo>
                    <a:pt x="132" y="40"/>
                    <a:pt x="136" y="37"/>
                    <a:pt x="136" y="37"/>
                  </a:cubicBezTo>
                  <a:cubicBezTo>
                    <a:pt x="136" y="37"/>
                    <a:pt x="136" y="37"/>
                    <a:pt x="136" y="37"/>
                  </a:cubicBezTo>
                  <a:cubicBezTo>
                    <a:pt x="136" y="42"/>
                    <a:pt x="133" y="45"/>
                    <a:pt x="129" y="47"/>
                  </a:cubicBezTo>
                  <a:cubicBezTo>
                    <a:pt x="125" y="50"/>
                    <a:pt x="120" y="51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53"/>
                    <a:pt x="116" y="54"/>
                    <a:pt x="122" y="54"/>
                  </a:cubicBezTo>
                  <a:cubicBezTo>
                    <a:pt x="130" y="54"/>
                    <a:pt x="134" y="51"/>
                    <a:pt x="134" y="51"/>
                  </a:cubicBezTo>
                  <a:cubicBezTo>
                    <a:pt x="134" y="51"/>
                    <a:pt x="134" y="51"/>
                    <a:pt x="134" y="51"/>
                  </a:cubicBezTo>
                  <a:cubicBezTo>
                    <a:pt x="134" y="56"/>
                    <a:pt x="131" y="60"/>
                    <a:pt x="127" y="62"/>
                  </a:cubicBezTo>
                  <a:cubicBezTo>
                    <a:pt x="123" y="64"/>
                    <a:pt x="117" y="65"/>
                    <a:pt x="109" y="65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11" y="67"/>
                    <a:pt x="114" y="69"/>
                    <a:pt x="120" y="69"/>
                  </a:cubicBezTo>
                  <a:cubicBezTo>
                    <a:pt x="128" y="69"/>
                    <a:pt x="132" y="66"/>
                    <a:pt x="132" y="66"/>
                  </a:cubicBezTo>
                  <a:cubicBezTo>
                    <a:pt x="132" y="66"/>
                    <a:pt x="132" y="66"/>
                    <a:pt x="132" y="66"/>
                  </a:cubicBezTo>
                  <a:cubicBezTo>
                    <a:pt x="132" y="72"/>
                    <a:pt x="128" y="75"/>
                    <a:pt x="124" y="76"/>
                  </a:cubicBezTo>
                  <a:cubicBezTo>
                    <a:pt x="121" y="77"/>
                    <a:pt x="115" y="79"/>
                    <a:pt x="105" y="79"/>
                  </a:cubicBezTo>
                  <a:close/>
                  <a:moveTo>
                    <a:pt x="82" y="55"/>
                  </a:moveTo>
                  <a:cubicBezTo>
                    <a:pt x="81" y="55"/>
                    <a:pt x="81" y="55"/>
                    <a:pt x="81" y="55"/>
                  </a:cubicBezTo>
                  <a:cubicBezTo>
                    <a:pt x="81" y="61"/>
                    <a:pt x="78" y="64"/>
                    <a:pt x="78" y="64"/>
                  </a:cubicBezTo>
                  <a:cubicBezTo>
                    <a:pt x="78" y="64"/>
                    <a:pt x="78" y="64"/>
                    <a:pt x="78" y="64"/>
                  </a:cubicBezTo>
                  <a:cubicBezTo>
                    <a:pt x="78" y="64"/>
                    <a:pt x="74" y="61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3" y="57"/>
                    <a:pt x="72" y="58"/>
                    <a:pt x="70" y="58"/>
                  </a:cubicBezTo>
                  <a:cubicBezTo>
                    <a:pt x="67" y="58"/>
                    <a:pt x="66" y="56"/>
                    <a:pt x="66" y="56"/>
                  </a:cubicBezTo>
                  <a:cubicBezTo>
                    <a:pt x="68" y="52"/>
                    <a:pt x="69" y="50"/>
                    <a:pt x="69" y="48"/>
                  </a:cubicBezTo>
                  <a:cubicBezTo>
                    <a:pt x="70" y="46"/>
                    <a:pt x="71" y="43"/>
                    <a:pt x="71" y="42"/>
                  </a:cubicBezTo>
                  <a:cubicBezTo>
                    <a:pt x="71" y="41"/>
                    <a:pt x="70" y="39"/>
                    <a:pt x="68" y="39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6" y="38"/>
                    <a:pt x="65" y="38"/>
                    <a:pt x="64" y="38"/>
                  </a:cubicBezTo>
                  <a:cubicBezTo>
                    <a:pt x="63" y="38"/>
                    <a:pt x="62" y="38"/>
                    <a:pt x="62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1" y="40"/>
                    <a:pt x="59" y="39"/>
                    <a:pt x="59" y="36"/>
                  </a:cubicBezTo>
                  <a:cubicBezTo>
                    <a:pt x="59" y="35"/>
                    <a:pt x="60" y="34"/>
                    <a:pt x="61" y="33"/>
                  </a:cubicBezTo>
                  <a:cubicBezTo>
                    <a:pt x="62" y="32"/>
                    <a:pt x="66" y="31"/>
                    <a:pt x="69" y="30"/>
                  </a:cubicBezTo>
                  <a:cubicBezTo>
                    <a:pt x="71" y="28"/>
                    <a:pt x="71" y="28"/>
                    <a:pt x="71" y="28"/>
                  </a:cubicBezTo>
                  <a:cubicBezTo>
                    <a:pt x="71" y="28"/>
                    <a:pt x="73" y="28"/>
                    <a:pt x="75" y="28"/>
                  </a:cubicBezTo>
                  <a:cubicBezTo>
                    <a:pt x="80" y="28"/>
                    <a:pt x="86" y="29"/>
                    <a:pt x="88" y="29"/>
                  </a:cubicBezTo>
                  <a:cubicBezTo>
                    <a:pt x="90" y="29"/>
                    <a:pt x="92" y="28"/>
                    <a:pt x="94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4" y="31"/>
                    <a:pt x="92" y="33"/>
                    <a:pt x="87" y="33"/>
                  </a:cubicBezTo>
                  <a:cubicBezTo>
                    <a:pt x="87" y="34"/>
                    <a:pt x="87" y="34"/>
                    <a:pt x="87" y="34"/>
                  </a:cubicBezTo>
                  <a:cubicBezTo>
                    <a:pt x="92" y="34"/>
                    <a:pt x="94" y="36"/>
                    <a:pt x="94" y="40"/>
                  </a:cubicBezTo>
                  <a:cubicBezTo>
                    <a:pt x="94" y="42"/>
                    <a:pt x="93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1" y="42"/>
                    <a:pt x="89" y="42"/>
                  </a:cubicBezTo>
                  <a:cubicBezTo>
                    <a:pt x="88" y="42"/>
                    <a:pt x="87" y="43"/>
                    <a:pt x="87" y="45"/>
                  </a:cubicBezTo>
                  <a:cubicBezTo>
                    <a:pt x="87" y="47"/>
                    <a:pt x="88" y="53"/>
                    <a:pt x="89" y="56"/>
                  </a:cubicBezTo>
                  <a:cubicBezTo>
                    <a:pt x="89" y="56"/>
                    <a:pt x="89" y="58"/>
                    <a:pt x="86" y="58"/>
                  </a:cubicBezTo>
                  <a:cubicBezTo>
                    <a:pt x="84" y="58"/>
                    <a:pt x="83" y="57"/>
                    <a:pt x="82" y="55"/>
                  </a:cubicBezTo>
                  <a:close/>
                  <a:moveTo>
                    <a:pt x="73" y="31"/>
                  </a:moveTo>
                  <a:cubicBezTo>
                    <a:pt x="73" y="31"/>
                    <a:pt x="73" y="31"/>
                    <a:pt x="73" y="31"/>
                  </a:cubicBezTo>
                  <a:cubicBezTo>
                    <a:pt x="73" y="32"/>
                    <a:pt x="74" y="33"/>
                    <a:pt x="76" y="33"/>
                  </a:cubicBezTo>
                  <a:cubicBezTo>
                    <a:pt x="77" y="33"/>
                    <a:pt x="78" y="32"/>
                    <a:pt x="78" y="31"/>
                  </a:cubicBezTo>
                  <a:cubicBezTo>
                    <a:pt x="78" y="31"/>
                    <a:pt x="78" y="31"/>
                    <a:pt x="78" y="31"/>
                  </a:cubicBezTo>
                  <a:lnTo>
                    <a:pt x="73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37"/>
            <p:cNvSpPr>
              <a:spLocks noEditPoints="1"/>
            </p:cNvSpPr>
            <p:nvPr userDrawn="1"/>
          </p:nvSpPr>
          <p:spPr bwMode="auto">
            <a:xfrm>
              <a:off x="993" y="3152"/>
              <a:ext cx="122" cy="119"/>
            </a:xfrm>
            <a:custGeom>
              <a:avLst/>
              <a:gdLst>
                <a:gd name="T0" fmla="*/ 8 w 66"/>
                <a:gd name="T1" fmla="*/ 10 h 64"/>
                <a:gd name="T2" fmla="*/ 2 w 66"/>
                <a:gd name="T3" fmla="*/ 3 h 64"/>
                <a:gd name="T4" fmla="*/ 0 w 66"/>
                <a:gd name="T5" fmla="*/ 3 h 64"/>
                <a:gd name="T6" fmla="*/ 0 w 66"/>
                <a:gd name="T7" fmla="*/ 0 h 64"/>
                <a:gd name="T8" fmla="*/ 8 w 66"/>
                <a:gd name="T9" fmla="*/ 0 h 64"/>
                <a:gd name="T10" fmla="*/ 29 w 66"/>
                <a:gd name="T11" fmla="*/ 0 h 64"/>
                <a:gd name="T12" fmla="*/ 66 w 66"/>
                <a:gd name="T13" fmla="*/ 32 h 64"/>
                <a:gd name="T14" fmla="*/ 56 w 66"/>
                <a:gd name="T15" fmla="*/ 55 h 64"/>
                <a:gd name="T16" fmla="*/ 31 w 66"/>
                <a:gd name="T17" fmla="*/ 64 h 64"/>
                <a:gd name="T18" fmla="*/ 11 w 66"/>
                <a:gd name="T19" fmla="*/ 63 h 64"/>
                <a:gd name="T20" fmla="*/ 0 w 66"/>
                <a:gd name="T21" fmla="*/ 63 h 64"/>
                <a:gd name="T22" fmla="*/ 0 w 66"/>
                <a:gd name="T23" fmla="*/ 60 h 64"/>
                <a:gd name="T24" fmla="*/ 8 w 66"/>
                <a:gd name="T25" fmla="*/ 54 h 64"/>
                <a:gd name="T26" fmla="*/ 8 w 66"/>
                <a:gd name="T27" fmla="*/ 10 h 64"/>
                <a:gd name="T28" fmla="*/ 20 w 66"/>
                <a:gd name="T29" fmla="*/ 51 h 64"/>
                <a:gd name="T30" fmla="*/ 20 w 66"/>
                <a:gd name="T31" fmla="*/ 56 h 64"/>
                <a:gd name="T32" fmla="*/ 30 w 66"/>
                <a:gd name="T33" fmla="*/ 60 h 64"/>
                <a:gd name="T34" fmla="*/ 54 w 66"/>
                <a:gd name="T35" fmla="*/ 33 h 64"/>
                <a:gd name="T36" fmla="*/ 25 w 66"/>
                <a:gd name="T37" fmla="*/ 3 h 64"/>
                <a:gd name="T38" fmla="*/ 20 w 66"/>
                <a:gd name="T39" fmla="*/ 4 h 64"/>
                <a:gd name="T40" fmla="*/ 20 w 66"/>
                <a:gd name="T41" fmla="*/ 5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" h="64">
                  <a:moveTo>
                    <a:pt x="8" y="10"/>
                  </a:moveTo>
                  <a:cubicBezTo>
                    <a:pt x="8" y="5"/>
                    <a:pt x="8" y="3"/>
                    <a:pt x="2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5" y="0"/>
                    <a:pt x="8" y="0"/>
                  </a:cubicBezTo>
                  <a:cubicBezTo>
                    <a:pt x="15" y="0"/>
                    <a:pt x="23" y="0"/>
                    <a:pt x="29" y="0"/>
                  </a:cubicBezTo>
                  <a:cubicBezTo>
                    <a:pt x="52" y="0"/>
                    <a:pt x="66" y="13"/>
                    <a:pt x="66" y="32"/>
                  </a:cubicBezTo>
                  <a:cubicBezTo>
                    <a:pt x="66" y="41"/>
                    <a:pt x="62" y="50"/>
                    <a:pt x="56" y="55"/>
                  </a:cubicBezTo>
                  <a:cubicBezTo>
                    <a:pt x="49" y="61"/>
                    <a:pt x="40" y="64"/>
                    <a:pt x="31" y="64"/>
                  </a:cubicBezTo>
                  <a:cubicBezTo>
                    <a:pt x="27" y="64"/>
                    <a:pt x="19" y="63"/>
                    <a:pt x="11" y="63"/>
                  </a:cubicBezTo>
                  <a:cubicBezTo>
                    <a:pt x="8" y="63"/>
                    <a:pt x="5" y="63"/>
                    <a:pt x="0" y="63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7" y="60"/>
                    <a:pt x="8" y="59"/>
                    <a:pt x="8" y="54"/>
                  </a:cubicBezTo>
                  <a:lnTo>
                    <a:pt x="8" y="10"/>
                  </a:lnTo>
                  <a:close/>
                  <a:moveTo>
                    <a:pt x="20" y="51"/>
                  </a:moveTo>
                  <a:cubicBezTo>
                    <a:pt x="20" y="53"/>
                    <a:pt x="20" y="55"/>
                    <a:pt x="20" y="56"/>
                  </a:cubicBezTo>
                  <a:cubicBezTo>
                    <a:pt x="21" y="58"/>
                    <a:pt x="25" y="60"/>
                    <a:pt x="30" y="60"/>
                  </a:cubicBezTo>
                  <a:cubicBezTo>
                    <a:pt x="44" y="60"/>
                    <a:pt x="54" y="49"/>
                    <a:pt x="54" y="33"/>
                  </a:cubicBezTo>
                  <a:cubicBezTo>
                    <a:pt x="54" y="13"/>
                    <a:pt x="43" y="3"/>
                    <a:pt x="25" y="3"/>
                  </a:cubicBezTo>
                  <a:cubicBezTo>
                    <a:pt x="23" y="3"/>
                    <a:pt x="21" y="3"/>
                    <a:pt x="20" y="4"/>
                  </a:cubicBezTo>
                  <a:lnTo>
                    <a:pt x="20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38"/>
            <p:cNvSpPr>
              <a:spLocks noEditPoints="1"/>
            </p:cNvSpPr>
            <p:nvPr userDrawn="1"/>
          </p:nvSpPr>
          <p:spPr bwMode="auto">
            <a:xfrm>
              <a:off x="1125" y="3148"/>
              <a:ext cx="124" cy="121"/>
            </a:xfrm>
            <a:custGeom>
              <a:avLst/>
              <a:gdLst>
                <a:gd name="T0" fmla="*/ 0 w 67"/>
                <a:gd name="T1" fmla="*/ 62 h 65"/>
                <a:gd name="T2" fmla="*/ 11 w 67"/>
                <a:gd name="T3" fmla="*/ 53 h 65"/>
                <a:gd name="T4" fmla="*/ 29 w 67"/>
                <a:gd name="T5" fmla="*/ 4 h 65"/>
                <a:gd name="T6" fmla="*/ 38 w 67"/>
                <a:gd name="T7" fmla="*/ 0 h 65"/>
                <a:gd name="T8" fmla="*/ 59 w 67"/>
                <a:gd name="T9" fmla="*/ 57 h 65"/>
                <a:gd name="T10" fmla="*/ 67 w 67"/>
                <a:gd name="T11" fmla="*/ 62 h 65"/>
                <a:gd name="T12" fmla="*/ 67 w 67"/>
                <a:gd name="T13" fmla="*/ 65 h 65"/>
                <a:gd name="T14" fmla="*/ 55 w 67"/>
                <a:gd name="T15" fmla="*/ 65 h 65"/>
                <a:gd name="T16" fmla="*/ 40 w 67"/>
                <a:gd name="T17" fmla="*/ 65 h 65"/>
                <a:gd name="T18" fmla="*/ 40 w 67"/>
                <a:gd name="T19" fmla="*/ 62 h 65"/>
                <a:gd name="T20" fmla="*/ 41 w 67"/>
                <a:gd name="T21" fmla="*/ 62 h 65"/>
                <a:gd name="T22" fmla="*/ 47 w 67"/>
                <a:gd name="T23" fmla="*/ 60 h 65"/>
                <a:gd name="T24" fmla="*/ 46 w 67"/>
                <a:gd name="T25" fmla="*/ 56 h 65"/>
                <a:gd name="T26" fmla="*/ 42 w 67"/>
                <a:gd name="T27" fmla="*/ 44 h 65"/>
                <a:gd name="T28" fmla="*/ 19 w 67"/>
                <a:gd name="T29" fmla="*/ 44 h 65"/>
                <a:gd name="T30" fmla="*/ 15 w 67"/>
                <a:gd name="T31" fmla="*/ 55 h 65"/>
                <a:gd name="T32" fmla="*/ 14 w 67"/>
                <a:gd name="T33" fmla="*/ 59 h 65"/>
                <a:gd name="T34" fmla="*/ 22 w 67"/>
                <a:gd name="T35" fmla="*/ 62 h 65"/>
                <a:gd name="T36" fmla="*/ 22 w 67"/>
                <a:gd name="T37" fmla="*/ 65 h 65"/>
                <a:gd name="T38" fmla="*/ 7 w 67"/>
                <a:gd name="T39" fmla="*/ 65 h 65"/>
                <a:gd name="T40" fmla="*/ 0 w 67"/>
                <a:gd name="T41" fmla="*/ 65 h 65"/>
                <a:gd name="T42" fmla="*/ 0 w 67"/>
                <a:gd name="T43" fmla="*/ 62 h 65"/>
                <a:gd name="T44" fmla="*/ 30 w 67"/>
                <a:gd name="T45" fmla="*/ 12 h 65"/>
                <a:gd name="T46" fmla="*/ 21 w 67"/>
                <a:gd name="T47" fmla="*/ 38 h 65"/>
                <a:gd name="T48" fmla="*/ 40 w 67"/>
                <a:gd name="T49" fmla="*/ 38 h 65"/>
                <a:gd name="T50" fmla="*/ 30 w 67"/>
                <a:gd name="T51" fmla="*/ 1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7" h="65">
                  <a:moveTo>
                    <a:pt x="0" y="62"/>
                  </a:moveTo>
                  <a:cubicBezTo>
                    <a:pt x="6" y="62"/>
                    <a:pt x="9" y="60"/>
                    <a:pt x="11" y="53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32" y="3"/>
                    <a:pt x="35" y="2"/>
                    <a:pt x="38" y="0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60" y="61"/>
                    <a:pt x="63" y="62"/>
                    <a:pt x="67" y="62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3" y="65"/>
                    <a:pt x="58" y="65"/>
                    <a:pt x="55" y="65"/>
                  </a:cubicBezTo>
                  <a:cubicBezTo>
                    <a:pt x="51" y="65"/>
                    <a:pt x="46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5" y="62"/>
                    <a:pt x="47" y="62"/>
                    <a:pt x="47" y="60"/>
                  </a:cubicBezTo>
                  <a:cubicBezTo>
                    <a:pt x="47" y="59"/>
                    <a:pt x="46" y="58"/>
                    <a:pt x="46" y="56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5" y="57"/>
                    <a:pt x="14" y="58"/>
                    <a:pt x="14" y="59"/>
                  </a:cubicBezTo>
                  <a:cubicBezTo>
                    <a:pt x="14" y="62"/>
                    <a:pt x="16" y="62"/>
                    <a:pt x="22" y="62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17" y="65"/>
                    <a:pt x="12" y="65"/>
                    <a:pt x="7" y="65"/>
                  </a:cubicBezTo>
                  <a:cubicBezTo>
                    <a:pt x="5" y="65"/>
                    <a:pt x="2" y="65"/>
                    <a:pt x="0" y="65"/>
                  </a:cubicBezTo>
                  <a:lnTo>
                    <a:pt x="0" y="62"/>
                  </a:lnTo>
                  <a:close/>
                  <a:moveTo>
                    <a:pt x="30" y="12"/>
                  </a:moveTo>
                  <a:cubicBezTo>
                    <a:pt x="21" y="38"/>
                    <a:pt x="21" y="38"/>
                    <a:pt x="21" y="38"/>
                  </a:cubicBezTo>
                  <a:cubicBezTo>
                    <a:pt x="40" y="38"/>
                    <a:pt x="40" y="38"/>
                    <a:pt x="40" y="38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39"/>
            <p:cNvSpPr>
              <a:spLocks/>
            </p:cNvSpPr>
            <p:nvPr userDrawn="1"/>
          </p:nvSpPr>
          <p:spPr bwMode="auto">
            <a:xfrm>
              <a:off x="1258" y="3152"/>
              <a:ext cx="98" cy="119"/>
            </a:xfrm>
            <a:custGeom>
              <a:avLst/>
              <a:gdLst>
                <a:gd name="T0" fmla="*/ 0 w 53"/>
                <a:gd name="T1" fmla="*/ 60 h 64"/>
                <a:gd name="T2" fmla="*/ 8 w 53"/>
                <a:gd name="T3" fmla="*/ 54 h 64"/>
                <a:gd name="T4" fmla="*/ 8 w 53"/>
                <a:gd name="T5" fmla="*/ 10 h 64"/>
                <a:gd name="T6" fmla="*/ 0 w 53"/>
                <a:gd name="T7" fmla="*/ 3 h 64"/>
                <a:gd name="T8" fmla="*/ 0 w 53"/>
                <a:gd name="T9" fmla="*/ 3 h 64"/>
                <a:gd name="T10" fmla="*/ 0 w 53"/>
                <a:gd name="T11" fmla="*/ 0 h 64"/>
                <a:gd name="T12" fmla="*/ 7 w 53"/>
                <a:gd name="T13" fmla="*/ 0 h 64"/>
                <a:gd name="T14" fmla="*/ 27 w 53"/>
                <a:gd name="T15" fmla="*/ 0 h 64"/>
                <a:gd name="T16" fmla="*/ 27 w 53"/>
                <a:gd name="T17" fmla="*/ 3 h 64"/>
                <a:gd name="T18" fmla="*/ 19 w 53"/>
                <a:gd name="T19" fmla="*/ 10 h 64"/>
                <a:gd name="T20" fmla="*/ 19 w 53"/>
                <a:gd name="T21" fmla="*/ 51 h 64"/>
                <a:gd name="T22" fmla="*/ 31 w 53"/>
                <a:gd name="T23" fmla="*/ 59 h 64"/>
                <a:gd name="T24" fmla="*/ 50 w 53"/>
                <a:gd name="T25" fmla="*/ 48 h 64"/>
                <a:gd name="T26" fmla="*/ 53 w 53"/>
                <a:gd name="T27" fmla="*/ 49 h 64"/>
                <a:gd name="T28" fmla="*/ 49 w 53"/>
                <a:gd name="T29" fmla="*/ 64 h 64"/>
                <a:gd name="T30" fmla="*/ 39 w 53"/>
                <a:gd name="T31" fmla="*/ 63 h 64"/>
                <a:gd name="T32" fmla="*/ 23 w 53"/>
                <a:gd name="T33" fmla="*/ 63 h 64"/>
                <a:gd name="T34" fmla="*/ 12 w 53"/>
                <a:gd name="T35" fmla="*/ 63 h 64"/>
                <a:gd name="T36" fmla="*/ 0 w 53"/>
                <a:gd name="T37" fmla="*/ 64 h 64"/>
                <a:gd name="T38" fmla="*/ 0 w 53"/>
                <a:gd name="T39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" h="64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7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5" y="0"/>
                    <a:pt x="7" y="0"/>
                  </a:cubicBezTo>
                  <a:cubicBezTo>
                    <a:pt x="16" y="0"/>
                    <a:pt x="23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0" y="3"/>
                    <a:pt x="19" y="4"/>
                    <a:pt x="19" y="10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9"/>
                    <a:pt x="22" y="59"/>
                    <a:pt x="31" y="59"/>
                  </a:cubicBezTo>
                  <a:cubicBezTo>
                    <a:pt x="42" y="59"/>
                    <a:pt x="48" y="58"/>
                    <a:pt x="50" y="48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7" y="63"/>
                    <a:pt x="43" y="63"/>
                    <a:pt x="39" y="63"/>
                  </a:cubicBezTo>
                  <a:cubicBezTo>
                    <a:pt x="35" y="63"/>
                    <a:pt x="29" y="63"/>
                    <a:pt x="23" y="63"/>
                  </a:cubicBezTo>
                  <a:cubicBezTo>
                    <a:pt x="19" y="63"/>
                    <a:pt x="15" y="63"/>
                    <a:pt x="12" y="63"/>
                  </a:cubicBezTo>
                  <a:cubicBezTo>
                    <a:pt x="5" y="63"/>
                    <a:pt x="0" y="63"/>
                    <a:pt x="0" y="64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40"/>
            <p:cNvSpPr>
              <a:spLocks/>
            </p:cNvSpPr>
            <p:nvPr userDrawn="1"/>
          </p:nvSpPr>
          <p:spPr bwMode="auto">
            <a:xfrm>
              <a:off x="1364" y="3152"/>
              <a:ext cx="135" cy="117"/>
            </a:xfrm>
            <a:custGeom>
              <a:avLst/>
              <a:gdLst>
                <a:gd name="T0" fmla="*/ 1 w 73"/>
                <a:gd name="T1" fmla="*/ 60 h 63"/>
                <a:gd name="T2" fmla="*/ 9 w 73"/>
                <a:gd name="T3" fmla="*/ 54 h 63"/>
                <a:gd name="T4" fmla="*/ 9 w 73"/>
                <a:gd name="T5" fmla="*/ 10 h 63"/>
                <a:gd name="T6" fmla="*/ 2 w 73"/>
                <a:gd name="T7" fmla="*/ 3 h 63"/>
                <a:gd name="T8" fmla="*/ 0 w 73"/>
                <a:gd name="T9" fmla="*/ 3 h 63"/>
                <a:gd name="T10" fmla="*/ 0 w 73"/>
                <a:gd name="T11" fmla="*/ 0 h 63"/>
                <a:gd name="T12" fmla="*/ 14 w 73"/>
                <a:gd name="T13" fmla="*/ 0 h 63"/>
                <a:gd name="T14" fmla="*/ 29 w 73"/>
                <a:gd name="T15" fmla="*/ 0 h 63"/>
                <a:gd name="T16" fmla="*/ 29 w 73"/>
                <a:gd name="T17" fmla="*/ 3 h 63"/>
                <a:gd name="T18" fmla="*/ 28 w 73"/>
                <a:gd name="T19" fmla="*/ 3 h 63"/>
                <a:gd name="T20" fmla="*/ 21 w 73"/>
                <a:gd name="T21" fmla="*/ 11 h 63"/>
                <a:gd name="T22" fmla="*/ 21 w 73"/>
                <a:gd name="T23" fmla="*/ 28 h 63"/>
                <a:gd name="T24" fmla="*/ 53 w 73"/>
                <a:gd name="T25" fmla="*/ 28 h 63"/>
                <a:gd name="T26" fmla="*/ 53 w 73"/>
                <a:gd name="T27" fmla="*/ 10 h 63"/>
                <a:gd name="T28" fmla="*/ 46 w 73"/>
                <a:gd name="T29" fmla="*/ 3 h 63"/>
                <a:gd name="T30" fmla="*/ 45 w 73"/>
                <a:gd name="T31" fmla="*/ 3 h 63"/>
                <a:gd name="T32" fmla="*/ 45 w 73"/>
                <a:gd name="T33" fmla="*/ 0 h 63"/>
                <a:gd name="T34" fmla="*/ 59 w 73"/>
                <a:gd name="T35" fmla="*/ 0 h 63"/>
                <a:gd name="T36" fmla="*/ 73 w 73"/>
                <a:gd name="T37" fmla="*/ 0 h 63"/>
                <a:gd name="T38" fmla="*/ 73 w 73"/>
                <a:gd name="T39" fmla="*/ 3 h 63"/>
                <a:gd name="T40" fmla="*/ 72 w 73"/>
                <a:gd name="T41" fmla="*/ 3 h 63"/>
                <a:gd name="T42" fmla="*/ 65 w 73"/>
                <a:gd name="T43" fmla="*/ 11 h 63"/>
                <a:gd name="T44" fmla="*/ 65 w 73"/>
                <a:gd name="T45" fmla="*/ 52 h 63"/>
                <a:gd name="T46" fmla="*/ 73 w 73"/>
                <a:gd name="T47" fmla="*/ 60 h 63"/>
                <a:gd name="T48" fmla="*/ 73 w 73"/>
                <a:gd name="T49" fmla="*/ 60 h 63"/>
                <a:gd name="T50" fmla="*/ 73 w 73"/>
                <a:gd name="T51" fmla="*/ 63 h 63"/>
                <a:gd name="T52" fmla="*/ 59 w 73"/>
                <a:gd name="T53" fmla="*/ 63 h 63"/>
                <a:gd name="T54" fmla="*/ 45 w 73"/>
                <a:gd name="T55" fmla="*/ 63 h 63"/>
                <a:gd name="T56" fmla="*/ 45 w 73"/>
                <a:gd name="T57" fmla="*/ 60 h 63"/>
                <a:gd name="T58" fmla="*/ 53 w 73"/>
                <a:gd name="T59" fmla="*/ 54 h 63"/>
                <a:gd name="T60" fmla="*/ 53 w 73"/>
                <a:gd name="T61" fmla="*/ 33 h 63"/>
                <a:gd name="T62" fmla="*/ 21 w 73"/>
                <a:gd name="T63" fmla="*/ 33 h 63"/>
                <a:gd name="T64" fmla="*/ 21 w 73"/>
                <a:gd name="T65" fmla="*/ 52 h 63"/>
                <a:gd name="T66" fmla="*/ 28 w 73"/>
                <a:gd name="T67" fmla="*/ 60 h 63"/>
                <a:gd name="T68" fmla="*/ 29 w 73"/>
                <a:gd name="T69" fmla="*/ 60 h 63"/>
                <a:gd name="T70" fmla="*/ 29 w 73"/>
                <a:gd name="T71" fmla="*/ 63 h 63"/>
                <a:gd name="T72" fmla="*/ 14 w 73"/>
                <a:gd name="T73" fmla="*/ 63 h 63"/>
                <a:gd name="T74" fmla="*/ 1 w 73"/>
                <a:gd name="T75" fmla="*/ 63 h 63"/>
                <a:gd name="T76" fmla="*/ 1 w 73"/>
                <a:gd name="T77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3" h="63">
                  <a:moveTo>
                    <a:pt x="1" y="60"/>
                  </a:moveTo>
                  <a:cubicBezTo>
                    <a:pt x="8" y="60"/>
                    <a:pt x="9" y="59"/>
                    <a:pt x="9" y="54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4"/>
                    <a:pt x="9" y="3"/>
                    <a:pt x="2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9" y="0"/>
                    <a:pt x="14" y="0"/>
                  </a:cubicBezTo>
                  <a:cubicBezTo>
                    <a:pt x="19" y="0"/>
                    <a:pt x="24" y="0"/>
                    <a:pt x="29" y="0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2" y="3"/>
                    <a:pt x="21" y="5"/>
                    <a:pt x="21" y="11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3" y="4"/>
                    <a:pt x="53" y="3"/>
                    <a:pt x="46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3" y="0"/>
                    <a:pt x="59" y="0"/>
                  </a:cubicBezTo>
                  <a:cubicBezTo>
                    <a:pt x="63" y="0"/>
                    <a:pt x="68" y="0"/>
                    <a:pt x="73" y="0"/>
                  </a:cubicBezTo>
                  <a:cubicBezTo>
                    <a:pt x="73" y="3"/>
                    <a:pt x="73" y="3"/>
                    <a:pt x="73" y="3"/>
                  </a:cubicBezTo>
                  <a:cubicBezTo>
                    <a:pt x="73" y="3"/>
                    <a:pt x="73" y="3"/>
                    <a:pt x="72" y="3"/>
                  </a:cubicBezTo>
                  <a:cubicBezTo>
                    <a:pt x="66" y="3"/>
                    <a:pt x="65" y="5"/>
                    <a:pt x="65" y="11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5" y="59"/>
                    <a:pt x="65" y="60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3" y="63"/>
                    <a:pt x="73" y="63"/>
                    <a:pt x="73" y="63"/>
                  </a:cubicBezTo>
                  <a:cubicBezTo>
                    <a:pt x="68" y="63"/>
                    <a:pt x="63" y="63"/>
                    <a:pt x="59" y="63"/>
                  </a:cubicBezTo>
                  <a:cubicBezTo>
                    <a:pt x="55" y="63"/>
                    <a:pt x="50" y="63"/>
                    <a:pt x="45" y="63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52" y="60"/>
                    <a:pt x="53" y="59"/>
                    <a:pt x="53" y="54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1" y="59"/>
                    <a:pt x="21" y="60"/>
                    <a:pt x="28" y="60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24" y="63"/>
                    <a:pt x="19" y="63"/>
                    <a:pt x="14" y="63"/>
                  </a:cubicBezTo>
                  <a:cubicBezTo>
                    <a:pt x="10" y="63"/>
                    <a:pt x="6" y="63"/>
                    <a:pt x="1" y="63"/>
                  </a:cubicBezTo>
                  <a:lnTo>
                    <a:pt x="1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41"/>
            <p:cNvSpPr>
              <a:spLocks noEditPoints="1"/>
            </p:cNvSpPr>
            <p:nvPr userDrawn="1"/>
          </p:nvSpPr>
          <p:spPr bwMode="auto">
            <a:xfrm>
              <a:off x="1514" y="3150"/>
              <a:ext cx="126" cy="123"/>
            </a:xfrm>
            <a:custGeom>
              <a:avLst/>
              <a:gdLst>
                <a:gd name="T0" fmla="*/ 10 w 68"/>
                <a:gd name="T1" fmla="*/ 58 h 66"/>
                <a:gd name="T2" fmla="*/ 0 w 68"/>
                <a:gd name="T3" fmla="*/ 34 h 66"/>
                <a:gd name="T4" fmla="*/ 7 w 68"/>
                <a:gd name="T5" fmla="*/ 12 h 66"/>
                <a:gd name="T6" fmla="*/ 35 w 68"/>
                <a:gd name="T7" fmla="*/ 0 h 66"/>
                <a:gd name="T8" fmla="*/ 57 w 68"/>
                <a:gd name="T9" fmla="*/ 8 h 66"/>
                <a:gd name="T10" fmla="*/ 68 w 68"/>
                <a:gd name="T11" fmla="*/ 32 h 66"/>
                <a:gd name="T12" fmla="*/ 60 w 68"/>
                <a:gd name="T13" fmla="*/ 54 h 66"/>
                <a:gd name="T14" fmla="*/ 33 w 68"/>
                <a:gd name="T15" fmla="*/ 66 h 66"/>
                <a:gd name="T16" fmla="*/ 10 w 68"/>
                <a:gd name="T17" fmla="*/ 58 h 66"/>
                <a:gd name="T18" fmla="*/ 12 w 68"/>
                <a:gd name="T19" fmla="*/ 31 h 66"/>
                <a:gd name="T20" fmla="*/ 35 w 68"/>
                <a:gd name="T21" fmla="*/ 62 h 66"/>
                <a:gd name="T22" fmla="*/ 55 w 68"/>
                <a:gd name="T23" fmla="*/ 34 h 66"/>
                <a:gd name="T24" fmla="*/ 33 w 68"/>
                <a:gd name="T25" fmla="*/ 4 h 66"/>
                <a:gd name="T26" fmla="*/ 12 w 68"/>
                <a:gd name="T27" fmla="*/ 3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8" h="66">
                  <a:moveTo>
                    <a:pt x="10" y="58"/>
                  </a:moveTo>
                  <a:cubicBezTo>
                    <a:pt x="3" y="51"/>
                    <a:pt x="0" y="44"/>
                    <a:pt x="0" y="34"/>
                  </a:cubicBezTo>
                  <a:cubicBezTo>
                    <a:pt x="0" y="25"/>
                    <a:pt x="3" y="18"/>
                    <a:pt x="7" y="12"/>
                  </a:cubicBezTo>
                  <a:cubicBezTo>
                    <a:pt x="14" y="4"/>
                    <a:pt x="23" y="0"/>
                    <a:pt x="35" y="0"/>
                  </a:cubicBezTo>
                  <a:cubicBezTo>
                    <a:pt x="44" y="0"/>
                    <a:pt x="51" y="2"/>
                    <a:pt x="57" y="8"/>
                  </a:cubicBezTo>
                  <a:cubicBezTo>
                    <a:pt x="65" y="14"/>
                    <a:pt x="68" y="22"/>
                    <a:pt x="68" y="32"/>
                  </a:cubicBezTo>
                  <a:cubicBezTo>
                    <a:pt x="68" y="40"/>
                    <a:pt x="65" y="48"/>
                    <a:pt x="60" y="54"/>
                  </a:cubicBezTo>
                  <a:cubicBezTo>
                    <a:pt x="53" y="62"/>
                    <a:pt x="44" y="66"/>
                    <a:pt x="33" y="66"/>
                  </a:cubicBezTo>
                  <a:cubicBezTo>
                    <a:pt x="24" y="66"/>
                    <a:pt x="17" y="63"/>
                    <a:pt x="10" y="58"/>
                  </a:cubicBezTo>
                  <a:close/>
                  <a:moveTo>
                    <a:pt x="12" y="31"/>
                  </a:moveTo>
                  <a:cubicBezTo>
                    <a:pt x="12" y="50"/>
                    <a:pt x="22" y="62"/>
                    <a:pt x="35" y="62"/>
                  </a:cubicBezTo>
                  <a:cubicBezTo>
                    <a:pt x="47" y="62"/>
                    <a:pt x="55" y="52"/>
                    <a:pt x="55" y="34"/>
                  </a:cubicBezTo>
                  <a:cubicBezTo>
                    <a:pt x="55" y="16"/>
                    <a:pt x="45" y="4"/>
                    <a:pt x="33" y="4"/>
                  </a:cubicBezTo>
                  <a:cubicBezTo>
                    <a:pt x="20" y="4"/>
                    <a:pt x="12" y="13"/>
                    <a:pt x="12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42"/>
            <p:cNvSpPr>
              <a:spLocks/>
            </p:cNvSpPr>
            <p:nvPr userDrawn="1"/>
          </p:nvSpPr>
          <p:spPr bwMode="auto">
            <a:xfrm>
              <a:off x="1653" y="3152"/>
              <a:ext cx="124" cy="121"/>
            </a:xfrm>
            <a:custGeom>
              <a:avLst/>
              <a:gdLst>
                <a:gd name="T0" fmla="*/ 0 w 67"/>
                <a:gd name="T1" fmla="*/ 0 h 65"/>
                <a:gd name="T2" fmla="*/ 13 w 67"/>
                <a:gd name="T3" fmla="*/ 1 h 65"/>
                <a:gd name="T4" fmla="*/ 27 w 67"/>
                <a:gd name="T5" fmla="*/ 0 h 65"/>
                <a:gd name="T6" fmla="*/ 27 w 67"/>
                <a:gd name="T7" fmla="*/ 3 h 65"/>
                <a:gd name="T8" fmla="*/ 26 w 67"/>
                <a:gd name="T9" fmla="*/ 3 h 65"/>
                <a:gd name="T10" fmla="*/ 20 w 67"/>
                <a:gd name="T11" fmla="*/ 11 h 65"/>
                <a:gd name="T12" fmla="*/ 20 w 67"/>
                <a:gd name="T13" fmla="*/ 41 h 65"/>
                <a:gd name="T14" fmla="*/ 36 w 67"/>
                <a:gd name="T15" fmla="*/ 60 h 65"/>
                <a:gd name="T16" fmla="*/ 52 w 67"/>
                <a:gd name="T17" fmla="*/ 53 h 65"/>
                <a:gd name="T18" fmla="*/ 54 w 67"/>
                <a:gd name="T19" fmla="*/ 39 h 65"/>
                <a:gd name="T20" fmla="*/ 54 w 67"/>
                <a:gd name="T21" fmla="*/ 14 h 65"/>
                <a:gd name="T22" fmla="*/ 47 w 67"/>
                <a:gd name="T23" fmla="*/ 3 h 65"/>
                <a:gd name="T24" fmla="*/ 46 w 67"/>
                <a:gd name="T25" fmla="*/ 3 h 65"/>
                <a:gd name="T26" fmla="*/ 46 w 67"/>
                <a:gd name="T27" fmla="*/ 0 h 65"/>
                <a:gd name="T28" fmla="*/ 55 w 67"/>
                <a:gd name="T29" fmla="*/ 0 h 65"/>
                <a:gd name="T30" fmla="*/ 67 w 67"/>
                <a:gd name="T31" fmla="*/ 0 h 65"/>
                <a:gd name="T32" fmla="*/ 67 w 67"/>
                <a:gd name="T33" fmla="*/ 3 h 65"/>
                <a:gd name="T34" fmla="*/ 65 w 67"/>
                <a:gd name="T35" fmla="*/ 3 h 65"/>
                <a:gd name="T36" fmla="*/ 59 w 67"/>
                <a:gd name="T37" fmla="*/ 14 h 65"/>
                <a:gd name="T38" fmla="*/ 59 w 67"/>
                <a:gd name="T39" fmla="*/ 37 h 65"/>
                <a:gd name="T40" fmla="*/ 54 w 67"/>
                <a:gd name="T41" fmla="*/ 58 h 65"/>
                <a:gd name="T42" fmla="*/ 32 w 67"/>
                <a:gd name="T43" fmla="*/ 65 h 65"/>
                <a:gd name="T44" fmla="*/ 8 w 67"/>
                <a:gd name="T45" fmla="*/ 40 h 65"/>
                <a:gd name="T46" fmla="*/ 8 w 67"/>
                <a:gd name="T47" fmla="*/ 13 h 65"/>
                <a:gd name="T48" fmla="*/ 0 w 67"/>
                <a:gd name="T49" fmla="*/ 3 h 65"/>
                <a:gd name="T50" fmla="*/ 0 w 67"/>
                <a:gd name="T5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7" h="65">
                  <a:moveTo>
                    <a:pt x="0" y="0"/>
                  </a:moveTo>
                  <a:cubicBezTo>
                    <a:pt x="4" y="0"/>
                    <a:pt x="9" y="1"/>
                    <a:pt x="13" y="1"/>
                  </a:cubicBezTo>
                  <a:cubicBezTo>
                    <a:pt x="18" y="1"/>
                    <a:pt x="22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6" y="3"/>
                  </a:cubicBezTo>
                  <a:cubicBezTo>
                    <a:pt x="20" y="3"/>
                    <a:pt x="20" y="5"/>
                    <a:pt x="20" y="1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54"/>
                    <a:pt x="25" y="60"/>
                    <a:pt x="36" y="60"/>
                  </a:cubicBezTo>
                  <a:cubicBezTo>
                    <a:pt x="43" y="60"/>
                    <a:pt x="49" y="57"/>
                    <a:pt x="52" y="53"/>
                  </a:cubicBezTo>
                  <a:cubicBezTo>
                    <a:pt x="54" y="49"/>
                    <a:pt x="54" y="45"/>
                    <a:pt x="54" y="39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6"/>
                    <a:pt x="53" y="3"/>
                    <a:pt x="47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8" y="0"/>
                    <a:pt x="51" y="0"/>
                    <a:pt x="55" y="0"/>
                  </a:cubicBezTo>
                  <a:cubicBezTo>
                    <a:pt x="58" y="0"/>
                    <a:pt x="62" y="0"/>
                    <a:pt x="67" y="0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7" y="3"/>
                    <a:pt x="66" y="3"/>
                    <a:pt x="65" y="3"/>
                  </a:cubicBezTo>
                  <a:cubicBezTo>
                    <a:pt x="60" y="3"/>
                    <a:pt x="59" y="6"/>
                    <a:pt x="59" y="14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46"/>
                    <a:pt x="59" y="52"/>
                    <a:pt x="54" y="58"/>
                  </a:cubicBezTo>
                  <a:cubicBezTo>
                    <a:pt x="49" y="63"/>
                    <a:pt x="42" y="65"/>
                    <a:pt x="32" y="65"/>
                  </a:cubicBezTo>
                  <a:cubicBezTo>
                    <a:pt x="15" y="65"/>
                    <a:pt x="8" y="57"/>
                    <a:pt x="8" y="40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5"/>
                    <a:pt x="8" y="3"/>
                    <a:pt x="0" y="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43"/>
            <p:cNvSpPr>
              <a:spLocks/>
            </p:cNvSpPr>
            <p:nvPr userDrawn="1"/>
          </p:nvSpPr>
          <p:spPr bwMode="auto">
            <a:xfrm>
              <a:off x="1792" y="3150"/>
              <a:ext cx="68" cy="123"/>
            </a:xfrm>
            <a:custGeom>
              <a:avLst/>
              <a:gdLst>
                <a:gd name="T0" fmla="*/ 0 w 37"/>
                <a:gd name="T1" fmla="*/ 48 h 66"/>
                <a:gd name="T2" fmla="*/ 2 w 37"/>
                <a:gd name="T3" fmla="*/ 47 h 66"/>
                <a:gd name="T4" fmla="*/ 16 w 37"/>
                <a:gd name="T5" fmla="*/ 62 h 66"/>
                <a:gd name="T6" fmla="*/ 27 w 37"/>
                <a:gd name="T7" fmla="*/ 51 h 66"/>
                <a:gd name="T8" fmla="*/ 24 w 37"/>
                <a:gd name="T9" fmla="*/ 43 h 66"/>
                <a:gd name="T10" fmla="*/ 13 w 37"/>
                <a:gd name="T11" fmla="*/ 36 h 66"/>
                <a:gd name="T12" fmla="*/ 1 w 37"/>
                <a:gd name="T13" fmla="*/ 19 h 66"/>
                <a:gd name="T14" fmla="*/ 21 w 37"/>
                <a:gd name="T15" fmla="*/ 0 h 66"/>
                <a:gd name="T16" fmla="*/ 33 w 37"/>
                <a:gd name="T17" fmla="*/ 1 h 66"/>
                <a:gd name="T18" fmla="*/ 34 w 37"/>
                <a:gd name="T19" fmla="*/ 14 h 66"/>
                <a:gd name="T20" fmla="*/ 32 w 37"/>
                <a:gd name="T21" fmla="*/ 15 h 66"/>
                <a:gd name="T22" fmla="*/ 21 w 37"/>
                <a:gd name="T23" fmla="*/ 4 h 66"/>
                <a:gd name="T24" fmla="*/ 10 w 37"/>
                <a:gd name="T25" fmla="*/ 14 h 66"/>
                <a:gd name="T26" fmla="*/ 13 w 37"/>
                <a:gd name="T27" fmla="*/ 22 h 66"/>
                <a:gd name="T28" fmla="*/ 24 w 37"/>
                <a:gd name="T29" fmla="*/ 28 h 66"/>
                <a:gd name="T30" fmla="*/ 37 w 37"/>
                <a:gd name="T31" fmla="*/ 46 h 66"/>
                <a:gd name="T32" fmla="*/ 16 w 37"/>
                <a:gd name="T33" fmla="*/ 66 h 66"/>
                <a:gd name="T34" fmla="*/ 1 w 37"/>
                <a:gd name="T35" fmla="*/ 61 h 66"/>
                <a:gd name="T36" fmla="*/ 0 w 37"/>
                <a:gd name="T37" fmla="*/ 4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66">
                  <a:moveTo>
                    <a:pt x="0" y="48"/>
                  </a:moveTo>
                  <a:cubicBezTo>
                    <a:pt x="2" y="47"/>
                    <a:pt x="2" y="47"/>
                    <a:pt x="2" y="47"/>
                  </a:cubicBezTo>
                  <a:cubicBezTo>
                    <a:pt x="4" y="57"/>
                    <a:pt x="8" y="62"/>
                    <a:pt x="16" y="62"/>
                  </a:cubicBezTo>
                  <a:cubicBezTo>
                    <a:pt x="23" y="62"/>
                    <a:pt x="27" y="58"/>
                    <a:pt x="27" y="51"/>
                  </a:cubicBezTo>
                  <a:cubicBezTo>
                    <a:pt x="27" y="48"/>
                    <a:pt x="26" y="45"/>
                    <a:pt x="24" y="43"/>
                  </a:cubicBezTo>
                  <a:cubicBezTo>
                    <a:pt x="20" y="40"/>
                    <a:pt x="16" y="38"/>
                    <a:pt x="13" y="36"/>
                  </a:cubicBezTo>
                  <a:cubicBezTo>
                    <a:pt x="5" y="32"/>
                    <a:pt x="1" y="27"/>
                    <a:pt x="1" y="19"/>
                  </a:cubicBezTo>
                  <a:cubicBezTo>
                    <a:pt x="1" y="8"/>
                    <a:pt x="9" y="0"/>
                    <a:pt x="21" y="0"/>
                  </a:cubicBezTo>
                  <a:cubicBezTo>
                    <a:pt x="24" y="0"/>
                    <a:pt x="28" y="0"/>
                    <a:pt x="33" y="1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0" y="7"/>
                    <a:pt x="27" y="4"/>
                    <a:pt x="21" y="4"/>
                  </a:cubicBezTo>
                  <a:cubicBezTo>
                    <a:pt x="15" y="4"/>
                    <a:pt x="10" y="8"/>
                    <a:pt x="10" y="14"/>
                  </a:cubicBezTo>
                  <a:cubicBezTo>
                    <a:pt x="10" y="17"/>
                    <a:pt x="11" y="20"/>
                    <a:pt x="13" y="22"/>
                  </a:cubicBezTo>
                  <a:cubicBezTo>
                    <a:pt x="16" y="25"/>
                    <a:pt x="20" y="26"/>
                    <a:pt x="24" y="28"/>
                  </a:cubicBezTo>
                  <a:cubicBezTo>
                    <a:pt x="32" y="33"/>
                    <a:pt x="37" y="38"/>
                    <a:pt x="37" y="46"/>
                  </a:cubicBezTo>
                  <a:cubicBezTo>
                    <a:pt x="37" y="58"/>
                    <a:pt x="29" y="66"/>
                    <a:pt x="16" y="66"/>
                  </a:cubicBezTo>
                  <a:cubicBezTo>
                    <a:pt x="10" y="66"/>
                    <a:pt x="6" y="64"/>
                    <a:pt x="1" y="61"/>
                  </a:cubicBez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44"/>
            <p:cNvSpPr>
              <a:spLocks/>
            </p:cNvSpPr>
            <p:nvPr userDrawn="1"/>
          </p:nvSpPr>
          <p:spPr bwMode="auto">
            <a:xfrm>
              <a:off x="1879" y="3152"/>
              <a:ext cx="52" cy="117"/>
            </a:xfrm>
            <a:custGeom>
              <a:avLst/>
              <a:gdLst>
                <a:gd name="T0" fmla="*/ 0 w 28"/>
                <a:gd name="T1" fmla="*/ 60 h 63"/>
                <a:gd name="T2" fmla="*/ 8 w 28"/>
                <a:gd name="T3" fmla="*/ 54 h 63"/>
                <a:gd name="T4" fmla="*/ 8 w 28"/>
                <a:gd name="T5" fmla="*/ 10 h 63"/>
                <a:gd name="T6" fmla="*/ 1 w 28"/>
                <a:gd name="T7" fmla="*/ 3 h 63"/>
                <a:gd name="T8" fmla="*/ 0 w 28"/>
                <a:gd name="T9" fmla="*/ 3 h 63"/>
                <a:gd name="T10" fmla="*/ 0 w 28"/>
                <a:gd name="T11" fmla="*/ 0 h 63"/>
                <a:gd name="T12" fmla="*/ 13 w 28"/>
                <a:gd name="T13" fmla="*/ 0 h 63"/>
                <a:gd name="T14" fmla="*/ 28 w 28"/>
                <a:gd name="T15" fmla="*/ 0 h 63"/>
                <a:gd name="T16" fmla="*/ 28 w 28"/>
                <a:gd name="T17" fmla="*/ 3 h 63"/>
                <a:gd name="T18" fmla="*/ 27 w 28"/>
                <a:gd name="T19" fmla="*/ 3 h 63"/>
                <a:gd name="T20" fmla="*/ 19 w 28"/>
                <a:gd name="T21" fmla="*/ 11 h 63"/>
                <a:gd name="T22" fmla="*/ 19 w 28"/>
                <a:gd name="T23" fmla="*/ 53 h 63"/>
                <a:gd name="T24" fmla="*/ 28 w 28"/>
                <a:gd name="T25" fmla="*/ 60 h 63"/>
                <a:gd name="T26" fmla="*/ 28 w 28"/>
                <a:gd name="T27" fmla="*/ 63 h 63"/>
                <a:gd name="T28" fmla="*/ 15 w 28"/>
                <a:gd name="T29" fmla="*/ 63 h 63"/>
                <a:gd name="T30" fmla="*/ 0 w 28"/>
                <a:gd name="T31" fmla="*/ 63 h 63"/>
                <a:gd name="T32" fmla="*/ 0 w 28"/>
                <a:gd name="T3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3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0" y="3"/>
                    <a:pt x="19" y="5"/>
                    <a:pt x="19" y="11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9"/>
                    <a:pt x="20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9" y="63"/>
                    <a:pt x="15" y="63"/>
                  </a:cubicBezTo>
                  <a:cubicBezTo>
                    <a:pt x="10" y="63"/>
                    <a:pt x="5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45"/>
            <p:cNvSpPr>
              <a:spLocks/>
            </p:cNvSpPr>
            <p:nvPr userDrawn="1"/>
          </p:nvSpPr>
          <p:spPr bwMode="auto">
            <a:xfrm>
              <a:off x="1944" y="3152"/>
              <a:ext cx="96" cy="119"/>
            </a:xfrm>
            <a:custGeom>
              <a:avLst/>
              <a:gdLst>
                <a:gd name="T0" fmla="*/ 0 w 52"/>
                <a:gd name="T1" fmla="*/ 60 h 64"/>
                <a:gd name="T2" fmla="*/ 8 w 52"/>
                <a:gd name="T3" fmla="*/ 54 h 64"/>
                <a:gd name="T4" fmla="*/ 8 w 52"/>
                <a:gd name="T5" fmla="*/ 10 h 64"/>
                <a:gd name="T6" fmla="*/ 0 w 52"/>
                <a:gd name="T7" fmla="*/ 3 h 64"/>
                <a:gd name="T8" fmla="*/ 0 w 52"/>
                <a:gd name="T9" fmla="*/ 3 h 64"/>
                <a:gd name="T10" fmla="*/ 0 w 52"/>
                <a:gd name="T11" fmla="*/ 0 h 64"/>
                <a:gd name="T12" fmla="*/ 22 w 52"/>
                <a:gd name="T13" fmla="*/ 0 h 64"/>
                <a:gd name="T14" fmla="*/ 46 w 52"/>
                <a:gd name="T15" fmla="*/ 0 h 64"/>
                <a:gd name="T16" fmla="*/ 46 w 52"/>
                <a:gd name="T17" fmla="*/ 14 h 64"/>
                <a:gd name="T18" fmla="*/ 44 w 52"/>
                <a:gd name="T19" fmla="*/ 14 h 64"/>
                <a:gd name="T20" fmla="*/ 30 w 52"/>
                <a:gd name="T21" fmla="*/ 4 h 64"/>
                <a:gd name="T22" fmla="*/ 19 w 52"/>
                <a:gd name="T23" fmla="*/ 4 h 64"/>
                <a:gd name="T24" fmla="*/ 19 w 52"/>
                <a:gd name="T25" fmla="*/ 28 h 64"/>
                <a:gd name="T26" fmla="*/ 27 w 52"/>
                <a:gd name="T27" fmla="*/ 28 h 64"/>
                <a:gd name="T28" fmla="*/ 37 w 52"/>
                <a:gd name="T29" fmla="*/ 21 h 64"/>
                <a:gd name="T30" fmla="*/ 37 w 52"/>
                <a:gd name="T31" fmla="*/ 20 h 64"/>
                <a:gd name="T32" fmla="*/ 40 w 52"/>
                <a:gd name="T33" fmla="*/ 20 h 64"/>
                <a:gd name="T34" fmla="*/ 40 w 52"/>
                <a:gd name="T35" fmla="*/ 30 h 64"/>
                <a:gd name="T36" fmla="*/ 40 w 52"/>
                <a:gd name="T37" fmla="*/ 40 h 64"/>
                <a:gd name="T38" fmla="*/ 38 w 52"/>
                <a:gd name="T39" fmla="*/ 41 h 64"/>
                <a:gd name="T40" fmla="*/ 27 w 52"/>
                <a:gd name="T41" fmla="*/ 33 h 64"/>
                <a:gd name="T42" fmla="*/ 19 w 52"/>
                <a:gd name="T43" fmla="*/ 33 h 64"/>
                <a:gd name="T44" fmla="*/ 19 w 52"/>
                <a:gd name="T45" fmla="*/ 51 h 64"/>
                <a:gd name="T46" fmla="*/ 30 w 52"/>
                <a:gd name="T47" fmla="*/ 59 h 64"/>
                <a:gd name="T48" fmla="*/ 49 w 52"/>
                <a:gd name="T49" fmla="*/ 48 h 64"/>
                <a:gd name="T50" fmla="*/ 52 w 52"/>
                <a:gd name="T51" fmla="*/ 49 h 64"/>
                <a:gd name="T52" fmla="*/ 48 w 52"/>
                <a:gd name="T53" fmla="*/ 64 h 64"/>
                <a:gd name="T54" fmla="*/ 27 w 52"/>
                <a:gd name="T55" fmla="*/ 63 h 64"/>
                <a:gd name="T56" fmla="*/ 16 w 52"/>
                <a:gd name="T57" fmla="*/ 63 h 64"/>
                <a:gd name="T58" fmla="*/ 8 w 52"/>
                <a:gd name="T59" fmla="*/ 63 h 64"/>
                <a:gd name="T60" fmla="*/ 0 w 52"/>
                <a:gd name="T61" fmla="*/ 64 h 64"/>
                <a:gd name="T62" fmla="*/ 0 w 52"/>
                <a:gd name="T63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" h="64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12" y="0"/>
                    <a:pt x="22" y="0"/>
                  </a:cubicBezTo>
                  <a:cubicBezTo>
                    <a:pt x="36" y="0"/>
                    <a:pt x="44" y="0"/>
                    <a:pt x="46" y="0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3" y="5"/>
                    <a:pt x="39" y="4"/>
                    <a:pt x="30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5" y="28"/>
                    <a:pt x="37" y="27"/>
                    <a:pt x="37" y="21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4"/>
                    <a:pt x="40" y="27"/>
                    <a:pt x="40" y="30"/>
                  </a:cubicBezTo>
                  <a:cubicBezTo>
                    <a:pt x="40" y="33"/>
                    <a:pt x="40" y="36"/>
                    <a:pt x="40" y="40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7" y="33"/>
                    <a:pt x="35" y="33"/>
                    <a:pt x="27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8"/>
                    <a:pt x="21" y="59"/>
                    <a:pt x="30" y="59"/>
                  </a:cubicBezTo>
                  <a:cubicBezTo>
                    <a:pt x="42" y="59"/>
                    <a:pt x="47" y="58"/>
                    <a:pt x="49" y="48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0" y="63"/>
                    <a:pt x="32" y="63"/>
                    <a:pt x="27" y="63"/>
                  </a:cubicBezTo>
                  <a:cubicBezTo>
                    <a:pt x="22" y="63"/>
                    <a:pt x="18" y="63"/>
                    <a:pt x="16" y="63"/>
                  </a:cubicBezTo>
                  <a:cubicBezTo>
                    <a:pt x="13" y="63"/>
                    <a:pt x="10" y="63"/>
                    <a:pt x="8" y="63"/>
                  </a:cubicBezTo>
                  <a:cubicBezTo>
                    <a:pt x="5" y="63"/>
                    <a:pt x="2" y="63"/>
                    <a:pt x="0" y="64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46"/>
            <p:cNvSpPr>
              <a:spLocks/>
            </p:cNvSpPr>
            <p:nvPr userDrawn="1"/>
          </p:nvSpPr>
          <p:spPr bwMode="auto">
            <a:xfrm>
              <a:off x="993" y="3336"/>
              <a:ext cx="122" cy="119"/>
            </a:xfrm>
            <a:custGeom>
              <a:avLst/>
              <a:gdLst>
                <a:gd name="T0" fmla="*/ 0 w 66"/>
                <a:gd name="T1" fmla="*/ 0 h 64"/>
                <a:gd name="T2" fmla="*/ 14 w 66"/>
                <a:gd name="T3" fmla="*/ 0 h 64"/>
                <a:gd name="T4" fmla="*/ 27 w 66"/>
                <a:gd name="T5" fmla="*/ 0 h 64"/>
                <a:gd name="T6" fmla="*/ 27 w 66"/>
                <a:gd name="T7" fmla="*/ 3 h 64"/>
                <a:gd name="T8" fmla="*/ 26 w 66"/>
                <a:gd name="T9" fmla="*/ 3 h 64"/>
                <a:gd name="T10" fmla="*/ 20 w 66"/>
                <a:gd name="T11" fmla="*/ 11 h 64"/>
                <a:gd name="T12" fmla="*/ 20 w 66"/>
                <a:gd name="T13" fmla="*/ 40 h 64"/>
                <a:gd name="T14" fmla="*/ 36 w 66"/>
                <a:gd name="T15" fmla="*/ 60 h 64"/>
                <a:gd name="T16" fmla="*/ 51 w 66"/>
                <a:gd name="T17" fmla="*/ 52 h 64"/>
                <a:gd name="T18" fmla="*/ 54 w 66"/>
                <a:gd name="T19" fmla="*/ 39 h 64"/>
                <a:gd name="T20" fmla="*/ 54 w 66"/>
                <a:gd name="T21" fmla="*/ 14 h 64"/>
                <a:gd name="T22" fmla="*/ 47 w 66"/>
                <a:gd name="T23" fmla="*/ 3 h 64"/>
                <a:gd name="T24" fmla="*/ 45 w 66"/>
                <a:gd name="T25" fmla="*/ 3 h 64"/>
                <a:gd name="T26" fmla="*/ 45 w 66"/>
                <a:gd name="T27" fmla="*/ 0 h 64"/>
                <a:gd name="T28" fmla="*/ 54 w 66"/>
                <a:gd name="T29" fmla="*/ 0 h 64"/>
                <a:gd name="T30" fmla="*/ 66 w 66"/>
                <a:gd name="T31" fmla="*/ 0 h 64"/>
                <a:gd name="T32" fmla="*/ 66 w 66"/>
                <a:gd name="T33" fmla="*/ 3 h 64"/>
                <a:gd name="T34" fmla="*/ 65 w 66"/>
                <a:gd name="T35" fmla="*/ 3 h 64"/>
                <a:gd name="T36" fmla="*/ 59 w 66"/>
                <a:gd name="T37" fmla="*/ 14 h 64"/>
                <a:gd name="T38" fmla="*/ 59 w 66"/>
                <a:gd name="T39" fmla="*/ 37 h 64"/>
                <a:gd name="T40" fmla="*/ 53 w 66"/>
                <a:gd name="T41" fmla="*/ 57 h 64"/>
                <a:gd name="T42" fmla="*/ 32 w 66"/>
                <a:gd name="T43" fmla="*/ 64 h 64"/>
                <a:gd name="T44" fmla="*/ 8 w 66"/>
                <a:gd name="T45" fmla="*/ 40 h 64"/>
                <a:gd name="T46" fmla="*/ 8 w 66"/>
                <a:gd name="T47" fmla="*/ 13 h 64"/>
                <a:gd name="T48" fmla="*/ 0 w 66"/>
                <a:gd name="T49" fmla="*/ 3 h 64"/>
                <a:gd name="T50" fmla="*/ 0 w 66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64">
                  <a:moveTo>
                    <a:pt x="0" y="0"/>
                  </a:moveTo>
                  <a:cubicBezTo>
                    <a:pt x="5" y="0"/>
                    <a:pt x="9" y="0"/>
                    <a:pt x="14" y="0"/>
                  </a:cubicBezTo>
                  <a:cubicBezTo>
                    <a:pt x="18" y="0"/>
                    <a:pt x="23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6" y="3"/>
                  </a:cubicBezTo>
                  <a:cubicBezTo>
                    <a:pt x="20" y="3"/>
                    <a:pt x="20" y="5"/>
                    <a:pt x="20" y="1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54"/>
                    <a:pt x="25" y="60"/>
                    <a:pt x="36" y="60"/>
                  </a:cubicBezTo>
                  <a:cubicBezTo>
                    <a:pt x="43" y="60"/>
                    <a:pt x="48" y="57"/>
                    <a:pt x="51" y="52"/>
                  </a:cubicBezTo>
                  <a:cubicBezTo>
                    <a:pt x="53" y="48"/>
                    <a:pt x="54" y="44"/>
                    <a:pt x="54" y="39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5"/>
                    <a:pt x="53" y="3"/>
                    <a:pt x="47" y="3"/>
                  </a:cubicBezTo>
                  <a:cubicBezTo>
                    <a:pt x="46" y="3"/>
                    <a:pt x="45" y="3"/>
                    <a:pt x="45" y="3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8" y="0"/>
                    <a:pt x="51" y="0"/>
                    <a:pt x="54" y="0"/>
                  </a:cubicBezTo>
                  <a:cubicBezTo>
                    <a:pt x="58" y="0"/>
                    <a:pt x="62" y="0"/>
                    <a:pt x="66" y="0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59" y="3"/>
                    <a:pt x="59" y="5"/>
                    <a:pt x="59" y="14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46"/>
                    <a:pt x="58" y="52"/>
                    <a:pt x="53" y="57"/>
                  </a:cubicBezTo>
                  <a:cubicBezTo>
                    <a:pt x="49" y="62"/>
                    <a:pt x="42" y="64"/>
                    <a:pt x="32" y="64"/>
                  </a:cubicBezTo>
                  <a:cubicBezTo>
                    <a:pt x="16" y="64"/>
                    <a:pt x="8" y="56"/>
                    <a:pt x="8" y="40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5"/>
                    <a:pt x="8" y="3"/>
                    <a:pt x="0" y="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47"/>
            <p:cNvSpPr>
              <a:spLocks/>
            </p:cNvSpPr>
            <p:nvPr userDrawn="1"/>
          </p:nvSpPr>
          <p:spPr bwMode="auto">
            <a:xfrm>
              <a:off x="1128" y="3336"/>
              <a:ext cx="126" cy="121"/>
            </a:xfrm>
            <a:custGeom>
              <a:avLst/>
              <a:gdLst>
                <a:gd name="T0" fmla="*/ 0 w 68"/>
                <a:gd name="T1" fmla="*/ 60 h 65"/>
                <a:gd name="T2" fmla="*/ 1 w 68"/>
                <a:gd name="T3" fmla="*/ 60 h 65"/>
                <a:gd name="T4" fmla="*/ 9 w 68"/>
                <a:gd name="T5" fmla="*/ 46 h 65"/>
                <a:gd name="T6" fmla="*/ 9 w 68"/>
                <a:gd name="T7" fmla="*/ 12 h 65"/>
                <a:gd name="T8" fmla="*/ 0 w 68"/>
                <a:gd name="T9" fmla="*/ 3 h 65"/>
                <a:gd name="T10" fmla="*/ 0 w 68"/>
                <a:gd name="T11" fmla="*/ 0 h 65"/>
                <a:gd name="T12" fmla="*/ 10 w 68"/>
                <a:gd name="T13" fmla="*/ 0 h 65"/>
                <a:gd name="T14" fmla="*/ 18 w 68"/>
                <a:gd name="T15" fmla="*/ 0 h 65"/>
                <a:gd name="T16" fmla="*/ 54 w 68"/>
                <a:gd name="T17" fmla="*/ 45 h 65"/>
                <a:gd name="T18" fmla="*/ 54 w 68"/>
                <a:gd name="T19" fmla="*/ 13 h 65"/>
                <a:gd name="T20" fmla="*/ 45 w 68"/>
                <a:gd name="T21" fmla="*/ 3 h 65"/>
                <a:gd name="T22" fmla="*/ 44 w 68"/>
                <a:gd name="T23" fmla="*/ 3 h 65"/>
                <a:gd name="T24" fmla="*/ 44 w 68"/>
                <a:gd name="T25" fmla="*/ 0 h 65"/>
                <a:gd name="T26" fmla="*/ 53 w 68"/>
                <a:gd name="T27" fmla="*/ 0 h 65"/>
                <a:gd name="T28" fmla="*/ 68 w 68"/>
                <a:gd name="T29" fmla="*/ 0 h 65"/>
                <a:gd name="T30" fmla="*/ 68 w 68"/>
                <a:gd name="T31" fmla="*/ 3 h 65"/>
                <a:gd name="T32" fmla="*/ 67 w 68"/>
                <a:gd name="T33" fmla="*/ 3 h 65"/>
                <a:gd name="T34" fmla="*/ 59 w 68"/>
                <a:gd name="T35" fmla="*/ 16 h 65"/>
                <a:gd name="T36" fmla="*/ 59 w 68"/>
                <a:gd name="T37" fmla="*/ 65 h 65"/>
                <a:gd name="T38" fmla="*/ 55 w 68"/>
                <a:gd name="T39" fmla="*/ 65 h 65"/>
                <a:gd name="T40" fmla="*/ 14 w 68"/>
                <a:gd name="T41" fmla="*/ 13 h 65"/>
                <a:gd name="T42" fmla="*/ 14 w 68"/>
                <a:gd name="T43" fmla="*/ 46 h 65"/>
                <a:gd name="T44" fmla="*/ 22 w 68"/>
                <a:gd name="T45" fmla="*/ 60 h 65"/>
                <a:gd name="T46" fmla="*/ 23 w 68"/>
                <a:gd name="T47" fmla="*/ 60 h 65"/>
                <a:gd name="T48" fmla="*/ 23 w 68"/>
                <a:gd name="T49" fmla="*/ 63 h 65"/>
                <a:gd name="T50" fmla="*/ 12 w 68"/>
                <a:gd name="T51" fmla="*/ 63 h 65"/>
                <a:gd name="T52" fmla="*/ 0 w 68"/>
                <a:gd name="T53" fmla="*/ 63 h 65"/>
                <a:gd name="T54" fmla="*/ 0 w 68"/>
                <a:gd name="T55" fmla="*/ 6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8" h="65">
                  <a:moveTo>
                    <a:pt x="0" y="60"/>
                  </a:moveTo>
                  <a:cubicBezTo>
                    <a:pt x="1" y="60"/>
                    <a:pt x="1" y="60"/>
                    <a:pt x="1" y="60"/>
                  </a:cubicBezTo>
                  <a:cubicBezTo>
                    <a:pt x="8" y="60"/>
                    <a:pt x="9" y="56"/>
                    <a:pt x="9" y="46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6"/>
                    <a:pt x="8" y="4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5" y="0"/>
                    <a:pt x="10" y="0"/>
                  </a:cubicBezTo>
                  <a:cubicBezTo>
                    <a:pt x="14" y="0"/>
                    <a:pt x="18" y="0"/>
                    <a:pt x="18" y="0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5"/>
                    <a:pt x="52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0"/>
                    <a:pt x="53" y="0"/>
                  </a:cubicBezTo>
                  <a:cubicBezTo>
                    <a:pt x="59" y="0"/>
                    <a:pt x="64" y="0"/>
                    <a:pt x="68" y="0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0" y="3"/>
                    <a:pt x="59" y="6"/>
                    <a:pt x="59" y="16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4" y="56"/>
                    <a:pt x="14" y="60"/>
                    <a:pt x="22" y="60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20" y="63"/>
                    <a:pt x="17" y="63"/>
                    <a:pt x="12" y="63"/>
                  </a:cubicBezTo>
                  <a:cubicBezTo>
                    <a:pt x="8" y="63"/>
                    <a:pt x="4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48"/>
            <p:cNvSpPr>
              <a:spLocks/>
            </p:cNvSpPr>
            <p:nvPr userDrawn="1"/>
          </p:nvSpPr>
          <p:spPr bwMode="auto">
            <a:xfrm>
              <a:off x="1265" y="3336"/>
              <a:ext cx="52" cy="118"/>
            </a:xfrm>
            <a:custGeom>
              <a:avLst/>
              <a:gdLst>
                <a:gd name="T0" fmla="*/ 0 w 28"/>
                <a:gd name="T1" fmla="*/ 60 h 63"/>
                <a:gd name="T2" fmla="*/ 8 w 28"/>
                <a:gd name="T3" fmla="*/ 54 h 63"/>
                <a:gd name="T4" fmla="*/ 8 w 28"/>
                <a:gd name="T5" fmla="*/ 10 h 63"/>
                <a:gd name="T6" fmla="*/ 1 w 28"/>
                <a:gd name="T7" fmla="*/ 3 h 63"/>
                <a:gd name="T8" fmla="*/ 0 w 28"/>
                <a:gd name="T9" fmla="*/ 3 h 63"/>
                <a:gd name="T10" fmla="*/ 0 w 28"/>
                <a:gd name="T11" fmla="*/ 0 h 63"/>
                <a:gd name="T12" fmla="*/ 14 w 28"/>
                <a:gd name="T13" fmla="*/ 0 h 63"/>
                <a:gd name="T14" fmla="*/ 27 w 28"/>
                <a:gd name="T15" fmla="*/ 0 h 63"/>
                <a:gd name="T16" fmla="*/ 27 w 28"/>
                <a:gd name="T17" fmla="*/ 3 h 63"/>
                <a:gd name="T18" fmla="*/ 26 w 28"/>
                <a:gd name="T19" fmla="*/ 3 h 63"/>
                <a:gd name="T20" fmla="*/ 19 w 28"/>
                <a:gd name="T21" fmla="*/ 10 h 63"/>
                <a:gd name="T22" fmla="*/ 19 w 28"/>
                <a:gd name="T23" fmla="*/ 52 h 63"/>
                <a:gd name="T24" fmla="*/ 28 w 28"/>
                <a:gd name="T25" fmla="*/ 60 h 63"/>
                <a:gd name="T26" fmla="*/ 28 w 28"/>
                <a:gd name="T27" fmla="*/ 63 h 63"/>
                <a:gd name="T28" fmla="*/ 15 w 28"/>
                <a:gd name="T29" fmla="*/ 63 h 63"/>
                <a:gd name="T30" fmla="*/ 0 w 28"/>
                <a:gd name="T31" fmla="*/ 63 h 63"/>
                <a:gd name="T32" fmla="*/ 0 w 28"/>
                <a:gd name="T3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4" y="0"/>
                  </a:cubicBezTo>
                  <a:cubicBezTo>
                    <a:pt x="18" y="0"/>
                    <a:pt x="22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0" y="3"/>
                    <a:pt x="19" y="4"/>
                    <a:pt x="19" y="10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9" y="59"/>
                    <a:pt x="20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9" y="63"/>
                    <a:pt x="15" y="63"/>
                  </a:cubicBezTo>
                  <a:cubicBezTo>
                    <a:pt x="10" y="63"/>
                    <a:pt x="6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49"/>
            <p:cNvSpPr>
              <a:spLocks/>
            </p:cNvSpPr>
            <p:nvPr userDrawn="1"/>
          </p:nvSpPr>
          <p:spPr bwMode="auto">
            <a:xfrm>
              <a:off x="1323" y="3336"/>
              <a:ext cx="113" cy="119"/>
            </a:xfrm>
            <a:custGeom>
              <a:avLst/>
              <a:gdLst>
                <a:gd name="T0" fmla="*/ 29 w 61"/>
                <a:gd name="T1" fmla="*/ 64 h 64"/>
                <a:gd name="T2" fmla="*/ 7 w 61"/>
                <a:gd name="T3" fmla="*/ 8 h 64"/>
                <a:gd name="T4" fmla="*/ 0 w 61"/>
                <a:gd name="T5" fmla="*/ 3 h 64"/>
                <a:gd name="T6" fmla="*/ 0 w 61"/>
                <a:gd name="T7" fmla="*/ 0 h 64"/>
                <a:gd name="T8" fmla="*/ 10 w 61"/>
                <a:gd name="T9" fmla="*/ 0 h 64"/>
                <a:gd name="T10" fmla="*/ 26 w 61"/>
                <a:gd name="T11" fmla="*/ 0 h 64"/>
                <a:gd name="T12" fmla="*/ 26 w 61"/>
                <a:gd name="T13" fmla="*/ 3 h 64"/>
                <a:gd name="T14" fmla="*/ 25 w 61"/>
                <a:gd name="T15" fmla="*/ 3 h 64"/>
                <a:gd name="T16" fmla="*/ 20 w 61"/>
                <a:gd name="T17" fmla="*/ 5 h 64"/>
                <a:gd name="T18" fmla="*/ 21 w 61"/>
                <a:gd name="T19" fmla="*/ 9 h 64"/>
                <a:gd name="T20" fmla="*/ 35 w 61"/>
                <a:gd name="T21" fmla="*/ 48 h 64"/>
                <a:gd name="T22" fmla="*/ 49 w 61"/>
                <a:gd name="T23" fmla="*/ 10 h 64"/>
                <a:gd name="T24" fmla="*/ 49 w 61"/>
                <a:gd name="T25" fmla="*/ 6 h 64"/>
                <a:gd name="T26" fmla="*/ 42 w 61"/>
                <a:gd name="T27" fmla="*/ 3 h 64"/>
                <a:gd name="T28" fmla="*/ 42 w 61"/>
                <a:gd name="T29" fmla="*/ 0 h 64"/>
                <a:gd name="T30" fmla="*/ 50 w 61"/>
                <a:gd name="T31" fmla="*/ 0 h 64"/>
                <a:gd name="T32" fmla="*/ 61 w 61"/>
                <a:gd name="T33" fmla="*/ 0 h 64"/>
                <a:gd name="T34" fmla="*/ 61 w 61"/>
                <a:gd name="T35" fmla="*/ 3 h 64"/>
                <a:gd name="T36" fmla="*/ 54 w 61"/>
                <a:gd name="T37" fmla="*/ 9 h 64"/>
                <a:gd name="T38" fmla="*/ 33 w 61"/>
                <a:gd name="T39" fmla="*/ 64 h 64"/>
                <a:gd name="T40" fmla="*/ 29 w 61"/>
                <a:gd name="T41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1" h="64">
                  <a:moveTo>
                    <a:pt x="29" y="64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6" y="3"/>
                    <a:pt x="3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7" y="0"/>
                    <a:pt x="10" y="0"/>
                  </a:cubicBezTo>
                  <a:cubicBezTo>
                    <a:pt x="17" y="0"/>
                    <a:pt x="22" y="0"/>
                    <a:pt x="26" y="0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1" y="3"/>
                    <a:pt x="20" y="4"/>
                    <a:pt x="20" y="5"/>
                  </a:cubicBezTo>
                  <a:cubicBezTo>
                    <a:pt x="20" y="7"/>
                    <a:pt x="20" y="8"/>
                    <a:pt x="21" y="9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8"/>
                    <a:pt x="49" y="7"/>
                    <a:pt x="49" y="6"/>
                  </a:cubicBezTo>
                  <a:cubicBezTo>
                    <a:pt x="49" y="4"/>
                    <a:pt x="47" y="3"/>
                    <a:pt x="42" y="3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0"/>
                    <a:pt x="47" y="0"/>
                    <a:pt x="50" y="0"/>
                  </a:cubicBezTo>
                  <a:cubicBezTo>
                    <a:pt x="52" y="0"/>
                    <a:pt x="56" y="0"/>
                    <a:pt x="61" y="0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58" y="3"/>
                    <a:pt x="56" y="5"/>
                    <a:pt x="54" y="9"/>
                  </a:cubicBezTo>
                  <a:cubicBezTo>
                    <a:pt x="33" y="64"/>
                    <a:pt x="33" y="64"/>
                    <a:pt x="33" y="64"/>
                  </a:cubicBezTo>
                  <a:lnTo>
                    <a:pt x="29" y="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50"/>
            <p:cNvSpPr>
              <a:spLocks/>
            </p:cNvSpPr>
            <p:nvPr userDrawn="1"/>
          </p:nvSpPr>
          <p:spPr bwMode="auto">
            <a:xfrm>
              <a:off x="1442" y="3336"/>
              <a:ext cx="94" cy="118"/>
            </a:xfrm>
            <a:custGeom>
              <a:avLst/>
              <a:gdLst>
                <a:gd name="T0" fmla="*/ 0 w 51"/>
                <a:gd name="T1" fmla="*/ 60 h 63"/>
                <a:gd name="T2" fmla="*/ 8 w 51"/>
                <a:gd name="T3" fmla="*/ 54 h 63"/>
                <a:gd name="T4" fmla="*/ 8 w 51"/>
                <a:gd name="T5" fmla="*/ 10 h 63"/>
                <a:gd name="T6" fmla="*/ 2 w 51"/>
                <a:gd name="T7" fmla="*/ 3 h 63"/>
                <a:gd name="T8" fmla="*/ 1 w 51"/>
                <a:gd name="T9" fmla="*/ 3 h 63"/>
                <a:gd name="T10" fmla="*/ 1 w 51"/>
                <a:gd name="T11" fmla="*/ 0 h 63"/>
                <a:gd name="T12" fmla="*/ 22 w 51"/>
                <a:gd name="T13" fmla="*/ 0 h 63"/>
                <a:gd name="T14" fmla="*/ 45 w 51"/>
                <a:gd name="T15" fmla="*/ 0 h 63"/>
                <a:gd name="T16" fmla="*/ 45 w 51"/>
                <a:gd name="T17" fmla="*/ 14 h 63"/>
                <a:gd name="T18" fmla="*/ 43 w 51"/>
                <a:gd name="T19" fmla="*/ 14 h 63"/>
                <a:gd name="T20" fmla="*/ 30 w 51"/>
                <a:gd name="T21" fmla="*/ 4 h 63"/>
                <a:gd name="T22" fmla="*/ 20 w 51"/>
                <a:gd name="T23" fmla="*/ 4 h 63"/>
                <a:gd name="T24" fmla="*/ 20 w 51"/>
                <a:gd name="T25" fmla="*/ 28 h 63"/>
                <a:gd name="T26" fmla="*/ 27 w 51"/>
                <a:gd name="T27" fmla="*/ 28 h 63"/>
                <a:gd name="T28" fmla="*/ 37 w 51"/>
                <a:gd name="T29" fmla="*/ 20 h 63"/>
                <a:gd name="T30" fmla="*/ 37 w 51"/>
                <a:gd name="T31" fmla="*/ 20 h 63"/>
                <a:gd name="T32" fmla="*/ 40 w 51"/>
                <a:gd name="T33" fmla="*/ 20 h 63"/>
                <a:gd name="T34" fmla="*/ 39 w 51"/>
                <a:gd name="T35" fmla="*/ 30 h 63"/>
                <a:gd name="T36" fmla="*/ 40 w 51"/>
                <a:gd name="T37" fmla="*/ 40 h 63"/>
                <a:gd name="T38" fmla="*/ 37 w 51"/>
                <a:gd name="T39" fmla="*/ 41 h 63"/>
                <a:gd name="T40" fmla="*/ 27 w 51"/>
                <a:gd name="T41" fmla="*/ 32 h 63"/>
                <a:gd name="T42" fmla="*/ 20 w 51"/>
                <a:gd name="T43" fmla="*/ 32 h 63"/>
                <a:gd name="T44" fmla="*/ 20 w 51"/>
                <a:gd name="T45" fmla="*/ 51 h 63"/>
                <a:gd name="T46" fmla="*/ 30 w 51"/>
                <a:gd name="T47" fmla="*/ 59 h 63"/>
                <a:gd name="T48" fmla="*/ 49 w 51"/>
                <a:gd name="T49" fmla="*/ 48 h 63"/>
                <a:gd name="T50" fmla="*/ 51 w 51"/>
                <a:gd name="T51" fmla="*/ 49 h 63"/>
                <a:gd name="T52" fmla="*/ 48 w 51"/>
                <a:gd name="T53" fmla="*/ 63 h 63"/>
                <a:gd name="T54" fmla="*/ 26 w 51"/>
                <a:gd name="T55" fmla="*/ 63 h 63"/>
                <a:gd name="T56" fmla="*/ 16 w 51"/>
                <a:gd name="T57" fmla="*/ 63 h 63"/>
                <a:gd name="T58" fmla="*/ 8 w 51"/>
                <a:gd name="T59" fmla="*/ 63 h 63"/>
                <a:gd name="T60" fmla="*/ 0 w 51"/>
                <a:gd name="T61" fmla="*/ 63 h 63"/>
                <a:gd name="T62" fmla="*/ 0 w 51"/>
                <a:gd name="T6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7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6" y="0"/>
                    <a:pt x="12" y="0"/>
                    <a:pt x="22" y="0"/>
                  </a:cubicBezTo>
                  <a:cubicBezTo>
                    <a:pt x="35" y="0"/>
                    <a:pt x="43" y="0"/>
                    <a:pt x="45" y="0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5"/>
                    <a:pt x="39" y="4"/>
                    <a:pt x="3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5" y="28"/>
                    <a:pt x="37" y="27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4"/>
                    <a:pt x="39" y="27"/>
                    <a:pt x="39" y="30"/>
                  </a:cubicBezTo>
                  <a:cubicBezTo>
                    <a:pt x="39" y="33"/>
                    <a:pt x="39" y="36"/>
                    <a:pt x="40" y="40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33"/>
                    <a:pt x="35" y="32"/>
                    <a:pt x="27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20" y="58"/>
                    <a:pt x="21" y="59"/>
                    <a:pt x="30" y="59"/>
                  </a:cubicBezTo>
                  <a:cubicBezTo>
                    <a:pt x="41" y="59"/>
                    <a:pt x="46" y="58"/>
                    <a:pt x="49" y="4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39" y="63"/>
                    <a:pt x="32" y="63"/>
                    <a:pt x="26" y="63"/>
                  </a:cubicBezTo>
                  <a:cubicBezTo>
                    <a:pt x="22" y="63"/>
                    <a:pt x="18" y="63"/>
                    <a:pt x="16" y="63"/>
                  </a:cubicBezTo>
                  <a:cubicBezTo>
                    <a:pt x="13" y="63"/>
                    <a:pt x="11" y="63"/>
                    <a:pt x="8" y="63"/>
                  </a:cubicBezTo>
                  <a:cubicBezTo>
                    <a:pt x="5" y="63"/>
                    <a:pt x="2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reeform 51"/>
            <p:cNvSpPr>
              <a:spLocks noEditPoints="1"/>
            </p:cNvSpPr>
            <p:nvPr userDrawn="1"/>
          </p:nvSpPr>
          <p:spPr bwMode="auto">
            <a:xfrm>
              <a:off x="1551" y="3336"/>
              <a:ext cx="115" cy="118"/>
            </a:xfrm>
            <a:custGeom>
              <a:avLst/>
              <a:gdLst>
                <a:gd name="T0" fmla="*/ 0 w 62"/>
                <a:gd name="T1" fmla="*/ 60 h 63"/>
                <a:gd name="T2" fmla="*/ 8 w 62"/>
                <a:gd name="T3" fmla="*/ 53 h 63"/>
                <a:gd name="T4" fmla="*/ 8 w 62"/>
                <a:gd name="T5" fmla="*/ 10 h 63"/>
                <a:gd name="T6" fmla="*/ 1 w 62"/>
                <a:gd name="T7" fmla="*/ 3 h 63"/>
                <a:gd name="T8" fmla="*/ 0 w 62"/>
                <a:gd name="T9" fmla="*/ 3 h 63"/>
                <a:gd name="T10" fmla="*/ 0 w 62"/>
                <a:gd name="T11" fmla="*/ 0 h 63"/>
                <a:gd name="T12" fmla="*/ 13 w 62"/>
                <a:gd name="T13" fmla="*/ 0 h 63"/>
                <a:gd name="T14" fmla="*/ 27 w 62"/>
                <a:gd name="T15" fmla="*/ 0 h 63"/>
                <a:gd name="T16" fmla="*/ 50 w 62"/>
                <a:gd name="T17" fmla="*/ 16 h 63"/>
                <a:gd name="T18" fmla="*/ 38 w 62"/>
                <a:gd name="T19" fmla="*/ 32 h 63"/>
                <a:gd name="T20" fmla="*/ 61 w 62"/>
                <a:gd name="T21" fmla="*/ 60 h 63"/>
                <a:gd name="T22" fmla="*/ 62 w 62"/>
                <a:gd name="T23" fmla="*/ 60 h 63"/>
                <a:gd name="T24" fmla="*/ 62 w 62"/>
                <a:gd name="T25" fmla="*/ 63 h 63"/>
                <a:gd name="T26" fmla="*/ 53 w 62"/>
                <a:gd name="T27" fmla="*/ 63 h 63"/>
                <a:gd name="T28" fmla="*/ 45 w 62"/>
                <a:gd name="T29" fmla="*/ 63 h 63"/>
                <a:gd name="T30" fmla="*/ 27 w 62"/>
                <a:gd name="T31" fmla="*/ 34 h 63"/>
                <a:gd name="T32" fmla="*/ 20 w 62"/>
                <a:gd name="T33" fmla="*/ 34 h 63"/>
                <a:gd name="T34" fmla="*/ 20 w 62"/>
                <a:gd name="T35" fmla="*/ 53 h 63"/>
                <a:gd name="T36" fmla="*/ 28 w 62"/>
                <a:gd name="T37" fmla="*/ 60 h 63"/>
                <a:gd name="T38" fmla="*/ 28 w 62"/>
                <a:gd name="T39" fmla="*/ 63 h 63"/>
                <a:gd name="T40" fmla="*/ 14 w 62"/>
                <a:gd name="T41" fmla="*/ 63 h 63"/>
                <a:gd name="T42" fmla="*/ 0 w 62"/>
                <a:gd name="T43" fmla="*/ 63 h 63"/>
                <a:gd name="T44" fmla="*/ 0 w 62"/>
                <a:gd name="T45" fmla="*/ 60 h 63"/>
                <a:gd name="T46" fmla="*/ 23 w 62"/>
                <a:gd name="T47" fmla="*/ 31 h 63"/>
                <a:gd name="T48" fmla="*/ 38 w 62"/>
                <a:gd name="T49" fmla="*/ 17 h 63"/>
                <a:gd name="T50" fmla="*/ 23 w 62"/>
                <a:gd name="T51" fmla="*/ 3 h 63"/>
                <a:gd name="T52" fmla="*/ 20 w 62"/>
                <a:gd name="T53" fmla="*/ 3 h 63"/>
                <a:gd name="T54" fmla="*/ 20 w 62"/>
                <a:gd name="T55" fmla="*/ 31 h 63"/>
                <a:gd name="T56" fmla="*/ 23 w 62"/>
                <a:gd name="T57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3">
                  <a:moveTo>
                    <a:pt x="0" y="60"/>
                  </a:moveTo>
                  <a:cubicBezTo>
                    <a:pt x="7" y="60"/>
                    <a:pt x="8" y="59"/>
                    <a:pt x="8" y="53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9" y="0"/>
                    <a:pt x="13" y="0"/>
                  </a:cubicBezTo>
                  <a:cubicBezTo>
                    <a:pt x="18" y="0"/>
                    <a:pt x="23" y="0"/>
                    <a:pt x="27" y="0"/>
                  </a:cubicBezTo>
                  <a:cubicBezTo>
                    <a:pt x="42" y="0"/>
                    <a:pt x="50" y="6"/>
                    <a:pt x="50" y="16"/>
                  </a:cubicBezTo>
                  <a:cubicBezTo>
                    <a:pt x="50" y="24"/>
                    <a:pt x="46" y="29"/>
                    <a:pt x="38" y="32"/>
                  </a:cubicBezTo>
                  <a:cubicBezTo>
                    <a:pt x="49" y="51"/>
                    <a:pt x="56" y="60"/>
                    <a:pt x="61" y="60"/>
                  </a:cubicBezTo>
                  <a:cubicBezTo>
                    <a:pt x="62" y="60"/>
                    <a:pt x="62" y="60"/>
                    <a:pt x="62" y="60"/>
                  </a:cubicBezTo>
                  <a:cubicBezTo>
                    <a:pt x="62" y="63"/>
                    <a:pt x="62" y="63"/>
                    <a:pt x="62" y="63"/>
                  </a:cubicBezTo>
                  <a:cubicBezTo>
                    <a:pt x="59" y="63"/>
                    <a:pt x="56" y="63"/>
                    <a:pt x="53" y="63"/>
                  </a:cubicBezTo>
                  <a:cubicBezTo>
                    <a:pt x="51" y="63"/>
                    <a:pt x="48" y="63"/>
                    <a:pt x="45" y="63"/>
                  </a:cubicBezTo>
                  <a:cubicBezTo>
                    <a:pt x="37" y="53"/>
                    <a:pt x="32" y="43"/>
                    <a:pt x="27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9"/>
                    <a:pt x="21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8" y="63"/>
                    <a:pt x="14" y="63"/>
                  </a:cubicBezTo>
                  <a:cubicBezTo>
                    <a:pt x="9" y="63"/>
                    <a:pt x="4" y="63"/>
                    <a:pt x="0" y="63"/>
                  </a:cubicBezTo>
                  <a:lnTo>
                    <a:pt x="0" y="60"/>
                  </a:lnTo>
                  <a:close/>
                  <a:moveTo>
                    <a:pt x="23" y="31"/>
                  </a:moveTo>
                  <a:cubicBezTo>
                    <a:pt x="33" y="31"/>
                    <a:pt x="38" y="27"/>
                    <a:pt x="38" y="17"/>
                  </a:cubicBezTo>
                  <a:cubicBezTo>
                    <a:pt x="38" y="8"/>
                    <a:pt x="33" y="3"/>
                    <a:pt x="23" y="3"/>
                  </a:cubicBezTo>
                  <a:cubicBezTo>
                    <a:pt x="22" y="3"/>
                    <a:pt x="21" y="3"/>
                    <a:pt x="20" y="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2" y="31"/>
                    <a:pt x="23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52"/>
            <p:cNvSpPr>
              <a:spLocks/>
            </p:cNvSpPr>
            <p:nvPr userDrawn="1"/>
          </p:nvSpPr>
          <p:spPr bwMode="auto">
            <a:xfrm>
              <a:off x="1673" y="3334"/>
              <a:ext cx="69" cy="121"/>
            </a:xfrm>
            <a:custGeom>
              <a:avLst/>
              <a:gdLst>
                <a:gd name="T0" fmla="*/ 0 w 37"/>
                <a:gd name="T1" fmla="*/ 48 h 65"/>
                <a:gd name="T2" fmla="*/ 2 w 37"/>
                <a:gd name="T3" fmla="*/ 47 h 65"/>
                <a:gd name="T4" fmla="*/ 17 w 37"/>
                <a:gd name="T5" fmla="*/ 61 h 65"/>
                <a:gd name="T6" fmla="*/ 27 w 37"/>
                <a:gd name="T7" fmla="*/ 50 h 65"/>
                <a:gd name="T8" fmla="*/ 24 w 37"/>
                <a:gd name="T9" fmla="*/ 43 h 65"/>
                <a:gd name="T10" fmla="*/ 13 w 37"/>
                <a:gd name="T11" fmla="*/ 36 h 65"/>
                <a:gd name="T12" fmla="*/ 2 w 37"/>
                <a:gd name="T13" fmla="*/ 18 h 65"/>
                <a:gd name="T14" fmla="*/ 21 w 37"/>
                <a:gd name="T15" fmla="*/ 0 h 65"/>
                <a:gd name="T16" fmla="*/ 34 w 37"/>
                <a:gd name="T17" fmla="*/ 1 h 65"/>
                <a:gd name="T18" fmla="*/ 35 w 37"/>
                <a:gd name="T19" fmla="*/ 14 h 65"/>
                <a:gd name="T20" fmla="*/ 32 w 37"/>
                <a:gd name="T21" fmla="*/ 14 h 65"/>
                <a:gd name="T22" fmla="*/ 21 w 37"/>
                <a:gd name="T23" fmla="*/ 3 h 65"/>
                <a:gd name="T24" fmla="*/ 11 w 37"/>
                <a:gd name="T25" fmla="*/ 14 h 65"/>
                <a:gd name="T26" fmla="*/ 14 w 37"/>
                <a:gd name="T27" fmla="*/ 21 h 65"/>
                <a:gd name="T28" fmla="*/ 24 w 37"/>
                <a:gd name="T29" fmla="*/ 28 h 65"/>
                <a:gd name="T30" fmla="*/ 37 w 37"/>
                <a:gd name="T31" fmla="*/ 46 h 65"/>
                <a:gd name="T32" fmla="*/ 16 w 37"/>
                <a:gd name="T33" fmla="*/ 65 h 65"/>
                <a:gd name="T34" fmla="*/ 1 w 37"/>
                <a:gd name="T35" fmla="*/ 61 h 65"/>
                <a:gd name="T36" fmla="*/ 0 w 37"/>
                <a:gd name="T37" fmla="*/ 4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65">
                  <a:moveTo>
                    <a:pt x="0" y="48"/>
                  </a:moveTo>
                  <a:cubicBezTo>
                    <a:pt x="2" y="47"/>
                    <a:pt x="2" y="47"/>
                    <a:pt x="2" y="47"/>
                  </a:cubicBezTo>
                  <a:cubicBezTo>
                    <a:pt x="5" y="57"/>
                    <a:pt x="9" y="61"/>
                    <a:pt x="17" y="61"/>
                  </a:cubicBezTo>
                  <a:cubicBezTo>
                    <a:pt x="23" y="61"/>
                    <a:pt x="27" y="57"/>
                    <a:pt x="27" y="50"/>
                  </a:cubicBezTo>
                  <a:cubicBezTo>
                    <a:pt x="27" y="47"/>
                    <a:pt x="26" y="45"/>
                    <a:pt x="24" y="43"/>
                  </a:cubicBezTo>
                  <a:cubicBezTo>
                    <a:pt x="21" y="40"/>
                    <a:pt x="16" y="38"/>
                    <a:pt x="13" y="36"/>
                  </a:cubicBezTo>
                  <a:cubicBezTo>
                    <a:pt x="6" y="31"/>
                    <a:pt x="2" y="27"/>
                    <a:pt x="2" y="18"/>
                  </a:cubicBezTo>
                  <a:cubicBezTo>
                    <a:pt x="2" y="7"/>
                    <a:pt x="9" y="0"/>
                    <a:pt x="21" y="0"/>
                  </a:cubicBezTo>
                  <a:cubicBezTo>
                    <a:pt x="24" y="0"/>
                    <a:pt x="28" y="0"/>
                    <a:pt x="34" y="1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1" y="7"/>
                    <a:pt x="27" y="3"/>
                    <a:pt x="21" y="3"/>
                  </a:cubicBezTo>
                  <a:cubicBezTo>
                    <a:pt x="15" y="3"/>
                    <a:pt x="11" y="8"/>
                    <a:pt x="11" y="14"/>
                  </a:cubicBezTo>
                  <a:cubicBezTo>
                    <a:pt x="11" y="17"/>
                    <a:pt x="12" y="19"/>
                    <a:pt x="14" y="21"/>
                  </a:cubicBezTo>
                  <a:cubicBezTo>
                    <a:pt x="17" y="25"/>
                    <a:pt x="20" y="26"/>
                    <a:pt x="24" y="28"/>
                  </a:cubicBezTo>
                  <a:cubicBezTo>
                    <a:pt x="33" y="33"/>
                    <a:pt x="37" y="37"/>
                    <a:pt x="37" y="46"/>
                  </a:cubicBezTo>
                  <a:cubicBezTo>
                    <a:pt x="37" y="57"/>
                    <a:pt x="29" y="65"/>
                    <a:pt x="16" y="65"/>
                  </a:cubicBezTo>
                  <a:cubicBezTo>
                    <a:pt x="11" y="65"/>
                    <a:pt x="6" y="64"/>
                    <a:pt x="1" y="61"/>
                  </a:cubicBez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53"/>
            <p:cNvSpPr>
              <a:spLocks/>
            </p:cNvSpPr>
            <p:nvPr userDrawn="1"/>
          </p:nvSpPr>
          <p:spPr bwMode="auto">
            <a:xfrm>
              <a:off x="1758" y="3336"/>
              <a:ext cx="52" cy="118"/>
            </a:xfrm>
            <a:custGeom>
              <a:avLst/>
              <a:gdLst>
                <a:gd name="T0" fmla="*/ 0 w 28"/>
                <a:gd name="T1" fmla="*/ 60 h 63"/>
                <a:gd name="T2" fmla="*/ 8 w 28"/>
                <a:gd name="T3" fmla="*/ 54 h 63"/>
                <a:gd name="T4" fmla="*/ 8 w 28"/>
                <a:gd name="T5" fmla="*/ 10 h 63"/>
                <a:gd name="T6" fmla="*/ 1 w 28"/>
                <a:gd name="T7" fmla="*/ 3 h 63"/>
                <a:gd name="T8" fmla="*/ 0 w 28"/>
                <a:gd name="T9" fmla="*/ 3 h 63"/>
                <a:gd name="T10" fmla="*/ 0 w 28"/>
                <a:gd name="T11" fmla="*/ 0 h 63"/>
                <a:gd name="T12" fmla="*/ 14 w 28"/>
                <a:gd name="T13" fmla="*/ 0 h 63"/>
                <a:gd name="T14" fmla="*/ 28 w 28"/>
                <a:gd name="T15" fmla="*/ 0 h 63"/>
                <a:gd name="T16" fmla="*/ 28 w 28"/>
                <a:gd name="T17" fmla="*/ 3 h 63"/>
                <a:gd name="T18" fmla="*/ 27 w 28"/>
                <a:gd name="T19" fmla="*/ 3 h 63"/>
                <a:gd name="T20" fmla="*/ 20 w 28"/>
                <a:gd name="T21" fmla="*/ 10 h 63"/>
                <a:gd name="T22" fmla="*/ 20 w 28"/>
                <a:gd name="T23" fmla="*/ 52 h 63"/>
                <a:gd name="T24" fmla="*/ 28 w 28"/>
                <a:gd name="T25" fmla="*/ 60 h 63"/>
                <a:gd name="T26" fmla="*/ 28 w 28"/>
                <a:gd name="T27" fmla="*/ 63 h 63"/>
                <a:gd name="T28" fmla="*/ 15 w 28"/>
                <a:gd name="T29" fmla="*/ 63 h 63"/>
                <a:gd name="T30" fmla="*/ 0 w 28"/>
                <a:gd name="T31" fmla="*/ 63 h 63"/>
                <a:gd name="T32" fmla="*/ 0 w 28"/>
                <a:gd name="T3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4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1" y="3"/>
                    <a:pt x="20" y="4"/>
                    <a:pt x="20" y="10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9"/>
                    <a:pt x="20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9" y="63"/>
                    <a:pt x="15" y="63"/>
                  </a:cubicBezTo>
                  <a:cubicBezTo>
                    <a:pt x="10" y="63"/>
                    <a:pt x="6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Freeform 54"/>
            <p:cNvSpPr>
              <a:spLocks/>
            </p:cNvSpPr>
            <p:nvPr userDrawn="1"/>
          </p:nvSpPr>
          <p:spPr bwMode="auto">
            <a:xfrm>
              <a:off x="1818" y="3331"/>
              <a:ext cx="103" cy="123"/>
            </a:xfrm>
            <a:custGeom>
              <a:avLst/>
              <a:gdLst>
                <a:gd name="T0" fmla="*/ 14 w 56"/>
                <a:gd name="T1" fmla="*/ 63 h 66"/>
                <a:gd name="T2" fmla="*/ 15 w 56"/>
                <a:gd name="T3" fmla="*/ 63 h 66"/>
                <a:gd name="T4" fmla="*/ 23 w 56"/>
                <a:gd name="T5" fmla="*/ 54 h 66"/>
                <a:gd name="T6" fmla="*/ 23 w 56"/>
                <a:gd name="T7" fmla="*/ 7 h 66"/>
                <a:gd name="T8" fmla="*/ 14 w 56"/>
                <a:gd name="T9" fmla="*/ 7 h 66"/>
                <a:gd name="T10" fmla="*/ 2 w 56"/>
                <a:gd name="T11" fmla="*/ 16 h 66"/>
                <a:gd name="T12" fmla="*/ 0 w 56"/>
                <a:gd name="T13" fmla="*/ 16 h 66"/>
                <a:gd name="T14" fmla="*/ 1 w 56"/>
                <a:gd name="T15" fmla="*/ 1 h 66"/>
                <a:gd name="T16" fmla="*/ 4 w 56"/>
                <a:gd name="T17" fmla="*/ 1 h 66"/>
                <a:gd name="T18" fmla="*/ 9 w 56"/>
                <a:gd name="T19" fmla="*/ 3 h 66"/>
                <a:gd name="T20" fmla="*/ 49 w 56"/>
                <a:gd name="T21" fmla="*/ 3 h 66"/>
                <a:gd name="T22" fmla="*/ 54 w 56"/>
                <a:gd name="T23" fmla="*/ 0 h 66"/>
                <a:gd name="T24" fmla="*/ 56 w 56"/>
                <a:gd name="T25" fmla="*/ 1 h 66"/>
                <a:gd name="T26" fmla="*/ 55 w 56"/>
                <a:gd name="T27" fmla="*/ 15 h 66"/>
                <a:gd name="T28" fmla="*/ 52 w 56"/>
                <a:gd name="T29" fmla="*/ 16 h 66"/>
                <a:gd name="T30" fmla="*/ 44 w 56"/>
                <a:gd name="T31" fmla="*/ 7 h 66"/>
                <a:gd name="T32" fmla="*/ 34 w 56"/>
                <a:gd name="T33" fmla="*/ 7 h 66"/>
                <a:gd name="T34" fmla="*/ 34 w 56"/>
                <a:gd name="T35" fmla="*/ 54 h 66"/>
                <a:gd name="T36" fmla="*/ 43 w 56"/>
                <a:gd name="T37" fmla="*/ 63 h 66"/>
                <a:gd name="T38" fmla="*/ 43 w 56"/>
                <a:gd name="T39" fmla="*/ 66 h 66"/>
                <a:gd name="T40" fmla="*/ 29 w 56"/>
                <a:gd name="T41" fmla="*/ 66 h 66"/>
                <a:gd name="T42" fmla="*/ 14 w 56"/>
                <a:gd name="T43" fmla="*/ 66 h 66"/>
                <a:gd name="T44" fmla="*/ 14 w 56"/>
                <a:gd name="T45" fmla="*/ 6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" h="66">
                  <a:moveTo>
                    <a:pt x="14" y="63"/>
                  </a:moveTo>
                  <a:cubicBezTo>
                    <a:pt x="15" y="63"/>
                    <a:pt x="15" y="63"/>
                    <a:pt x="15" y="63"/>
                  </a:cubicBezTo>
                  <a:cubicBezTo>
                    <a:pt x="22" y="63"/>
                    <a:pt x="23" y="62"/>
                    <a:pt x="23" y="54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7" y="7"/>
                    <a:pt x="4" y="8"/>
                    <a:pt x="2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1"/>
                    <a:pt x="1" y="6"/>
                    <a:pt x="1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3"/>
                    <a:pt x="6" y="3"/>
                    <a:pt x="9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3"/>
                    <a:pt x="53" y="3"/>
                    <a:pt x="54" y="0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6" y="7"/>
                    <a:pt x="55" y="12"/>
                    <a:pt x="55" y="15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9"/>
                    <a:pt x="50" y="7"/>
                    <a:pt x="4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62"/>
                    <a:pt x="35" y="63"/>
                    <a:pt x="43" y="63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36" y="66"/>
                    <a:pt x="33" y="66"/>
                    <a:pt x="29" y="66"/>
                  </a:cubicBezTo>
                  <a:cubicBezTo>
                    <a:pt x="24" y="66"/>
                    <a:pt x="19" y="66"/>
                    <a:pt x="14" y="66"/>
                  </a:cubicBezTo>
                  <a:lnTo>
                    <a:pt x="14" y="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Freeform 55"/>
            <p:cNvSpPr>
              <a:spLocks/>
            </p:cNvSpPr>
            <p:nvPr userDrawn="1"/>
          </p:nvSpPr>
          <p:spPr bwMode="auto">
            <a:xfrm>
              <a:off x="1929" y="3336"/>
              <a:ext cx="107" cy="118"/>
            </a:xfrm>
            <a:custGeom>
              <a:avLst/>
              <a:gdLst>
                <a:gd name="T0" fmla="*/ 15 w 58"/>
                <a:gd name="T1" fmla="*/ 60 h 63"/>
                <a:gd name="T2" fmla="*/ 16 w 58"/>
                <a:gd name="T3" fmla="*/ 60 h 63"/>
                <a:gd name="T4" fmla="*/ 24 w 58"/>
                <a:gd name="T5" fmla="*/ 52 h 63"/>
                <a:gd name="T6" fmla="*/ 24 w 58"/>
                <a:gd name="T7" fmla="*/ 34 h 63"/>
                <a:gd name="T8" fmla="*/ 9 w 58"/>
                <a:gd name="T9" fmla="*/ 9 h 63"/>
                <a:gd name="T10" fmla="*/ 0 w 58"/>
                <a:gd name="T11" fmla="*/ 3 h 63"/>
                <a:gd name="T12" fmla="*/ 0 w 58"/>
                <a:gd name="T13" fmla="*/ 0 h 63"/>
                <a:gd name="T14" fmla="*/ 14 w 58"/>
                <a:gd name="T15" fmla="*/ 0 h 63"/>
                <a:gd name="T16" fmla="*/ 26 w 58"/>
                <a:gd name="T17" fmla="*/ 0 h 63"/>
                <a:gd name="T18" fmla="*/ 26 w 58"/>
                <a:gd name="T19" fmla="*/ 3 h 63"/>
                <a:gd name="T20" fmla="*/ 24 w 58"/>
                <a:gd name="T21" fmla="*/ 3 h 63"/>
                <a:gd name="T22" fmla="*/ 20 w 58"/>
                <a:gd name="T23" fmla="*/ 5 h 63"/>
                <a:gd name="T24" fmla="*/ 22 w 58"/>
                <a:gd name="T25" fmla="*/ 8 h 63"/>
                <a:gd name="T26" fmla="*/ 33 w 58"/>
                <a:gd name="T27" fmla="*/ 27 h 63"/>
                <a:gd name="T28" fmla="*/ 43 w 58"/>
                <a:gd name="T29" fmla="*/ 11 h 63"/>
                <a:gd name="T30" fmla="*/ 46 w 58"/>
                <a:gd name="T31" fmla="*/ 5 h 63"/>
                <a:gd name="T32" fmla="*/ 39 w 58"/>
                <a:gd name="T33" fmla="*/ 3 h 63"/>
                <a:gd name="T34" fmla="*/ 39 w 58"/>
                <a:gd name="T35" fmla="*/ 0 h 63"/>
                <a:gd name="T36" fmla="*/ 51 w 58"/>
                <a:gd name="T37" fmla="*/ 0 h 63"/>
                <a:gd name="T38" fmla="*/ 58 w 58"/>
                <a:gd name="T39" fmla="*/ 0 h 63"/>
                <a:gd name="T40" fmla="*/ 58 w 58"/>
                <a:gd name="T41" fmla="*/ 3 h 63"/>
                <a:gd name="T42" fmla="*/ 48 w 58"/>
                <a:gd name="T43" fmla="*/ 11 h 63"/>
                <a:gd name="T44" fmla="*/ 36 w 58"/>
                <a:gd name="T45" fmla="*/ 31 h 63"/>
                <a:gd name="T46" fmla="*/ 36 w 58"/>
                <a:gd name="T47" fmla="*/ 51 h 63"/>
                <a:gd name="T48" fmla="*/ 44 w 58"/>
                <a:gd name="T49" fmla="*/ 60 h 63"/>
                <a:gd name="T50" fmla="*/ 44 w 58"/>
                <a:gd name="T51" fmla="*/ 63 h 63"/>
                <a:gd name="T52" fmla="*/ 30 w 58"/>
                <a:gd name="T53" fmla="*/ 63 h 63"/>
                <a:gd name="T54" fmla="*/ 15 w 58"/>
                <a:gd name="T55" fmla="*/ 63 h 63"/>
                <a:gd name="T56" fmla="*/ 15 w 58"/>
                <a:gd name="T57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8" h="63">
                  <a:moveTo>
                    <a:pt x="15" y="60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23" y="60"/>
                    <a:pt x="24" y="59"/>
                    <a:pt x="24" y="52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6" y="5"/>
                    <a:pt x="5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6" y="0"/>
                    <a:pt x="14" y="0"/>
                  </a:cubicBezTo>
                  <a:cubicBezTo>
                    <a:pt x="19" y="0"/>
                    <a:pt x="23" y="0"/>
                    <a:pt x="26" y="0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1" y="3"/>
                    <a:pt x="20" y="3"/>
                    <a:pt x="20" y="5"/>
                  </a:cubicBezTo>
                  <a:cubicBezTo>
                    <a:pt x="20" y="6"/>
                    <a:pt x="21" y="7"/>
                    <a:pt x="22" y="8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5" y="8"/>
                    <a:pt x="46" y="7"/>
                    <a:pt x="46" y="5"/>
                  </a:cubicBezTo>
                  <a:cubicBezTo>
                    <a:pt x="46" y="4"/>
                    <a:pt x="43" y="3"/>
                    <a:pt x="39" y="3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4" y="0"/>
                    <a:pt x="48" y="0"/>
                    <a:pt x="51" y="0"/>
                  </a:cubicBezTo>
                  <a:cubicBezTo>
                    <a:pt x="54" y="0"/>
                    <a:pt x="55" y="0"/>
                    <a:pt x="58" y="0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3" y="3"/>
                    <a:pt x="52" y="6"/>
                    <a:pt x="48" y="1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9"/>
                    <a:pt x="37" y="60"/>
                    <a:pt x="44" y="60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39" y="63"/>
                    <a:pt x="35" y="63"/>
                    <a:pt x="30" y="63"/>
                  </a:cubicBezTo>
                  <a:cubicBezTo>
                    <a:pt x="25" y="63"/>
                    <a:pt x="20" y="63"/>
                    <a:pt x="15" y="63"/>
                  </a:cubicBezTo>
                  <a:lnTo>
                    <a:pt x="15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22417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</p:sldLayoutIdLst>
  <p:hf sldNum="0" hd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ts val="2800"/>
        </a:lnSpc>
        <a:spcBef>
          <a:spcPts val="751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8" indent="-171446" algn="l" defTabSz="685783" rtl="0" eaLnBrk="1" latinLnBrk="0" hangingPunct="1">
        <a:lnSpc>
          <a:spcPts val="2800"/>
        </a:lnSpc>
        <a:spcBef>
          <a:spcPts val="375"/>
        </a:spcBef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indent="-171446" algn="l" defTabSz="685783" rtl="0" eaLnBrk="1" latinLnBrk="0" hangingPunct="1">
        <a:lnSpc>
          <a:spcPts val="2800"/>
        </a:lnSpc>
        <a:spcBef>
          <a:spcPts val="375"/>
        </a:spcBef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1" indent="-171446" algn="l" defTabSz="685783" rtl="0" eaLnBrk="1" latinLnBrk="0" hangingPunct="1">
        <a:lnSpc>
          <a:spcPts val="2800"/>
        </a:lnSpc>
        <a:spcBef>
          <a:spcPts val="375"/>
        </a:spcBef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ts val="2800"/>
        </a:lnSpc>
        <a:spcBef>
          <a:spcPts val="375"/>
        </a:spcBef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4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88" userDrawn="1">
          <p15:clr>
            <a:srgbClr val="F26B43"/>
          </p15:clr>
        </p15:guide>
        <p15:guide id="2" pos="768" userDrawn="1">
          <p15:clr>
            <a:srgbClr val="F26B43"/>
          </p15:clr>
        </p15:guide>
        <p15:guide id="3" pos="713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tx1">
                <a:lumMod val="15000"/>
                <a:lumOff val="85000"/>
              </a:schemeClr>
            </a:gs>
            <a:gs pos="50000">
              <a:schemeClr val="bg1"/>
            </a:gs>
            <a:gs pos="100000">
              <a:schemeClr val="bg1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365761"/>
            <a:ext cx="101346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1825625"/>
            <a:ext cx="10134600" cy="435133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7" y="6400807"/>
            <a:ext cx="575481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51" i="1">
                <a:solidFill>
                  <a:schemeClr val="tx1"/>
                </a:solidFill>
              </a:defRPr>
            </a:lvl1pPr>
          </a:lstStyle>
          <a:p>
            <a:r>
              <a:rPr lang="en-US"/>
              <a:t>MAY 18 2021, PRESENTED BY COLIN CONRAD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31126" y="6400800"/>
            <a:ext cx="1022684" cy="3657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A2BBE-D6E6-4BE2-A029-E4C4FCB9AD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09360"/>
            <a:ext cx="12192000" cy="45720"/>
          </a:xfrm>
          <a:prstGeom prst="rect">
            <a:avLst/>
          </a:prstGeom>
          <a:gradFill flip="none" rotWithShape="1">
            <a:gsLst>
              <a:gs pos="25000">
                <a:schemeClr val="bg2"/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1"/>
          </a:p>
        </p:txBody>
      </p:sp>
      <p:grpSp>
        <p:nvGrpSpPr>
          <p:cNvPr id="33" name="Group 35"/>
          <p:cNvGrpSpPr>
            <a:grpSpLocks noChangeAspect="1"/>
          </p:cNvGrpSpPr>
          <p:nvPr userDrawn="1"/>
        </p:nvGrpSpPr>
        <p:grpSpPr bwMode="auto">
          <a:xfrm>
            <a:off x="1219200" y="6468227"/>
            <a:ext cx="1118070" cy="273467"/>
            <a:chOff x="654" y="3135"/>
            <a:chExt cx="1386" cy="339"/>
          </a:xfrm>
        </p:grpSpPr>
        <p:sp>
          <p:nvSpPr>
            <p:cNvPr id="34" name="AutoShape 34"/>
            <p:cNvSpPr>
              <a:spLocks noChangeAspect="1" noChangeArrowheads="1" noTextEdit="1"/>
            </p:cNvSpPr>
            <p:nvPr userDrawn="1"/>
          </p:nvSpPr>
          <p:spPr bwMode="auto">
            <a:xfrm>
              <a:off x="654" y="3135"/>
              <a:ext cx="1386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6"/>
            <p:cNvSpPr>
              <a:spLocks noEditPoints="1"/>
            </p:cNvSpPr>
            <p:nvPr userDrawn="1"/>
          </p:nvSpPr>
          <p:spPr bwMode="auto">
            <a:xfrm>
              <a:off x="654" y="3135"/>
              <a:ext cx="289" cy="339"/>
            </a:xfrm>
            <a:custGeom>
              <a:avLst/>
              <a:gdLst>
                <a:gd name="T0" fmla="*/ 0 w 156"/>
                <a:gd name="T1" fmla="*/ 0 h 182"/>
                <a:gd name="T2" fmla="*/ 81 w 156"/>
                <a:gd name="T3" fmla="*/ 180 h 182"/>
                <a:gd name="T4" fmla="*/ 25 w 156"/>
                <a:gd name="T5" fmla="*/ 122 h 182"/>
                <a:gd name="T6" fmla="*/ 131 w 156"/>
                <a:gd name="T7" fmla="*/ 122 h 182"/>
                <a:gd name="T8" fmla="*/ 8 w 156"/>
                <a:gd name="T9" fmla="*/ 22 h 182"/>
                <a:gd name="T10" fmla="*/ 128 w 156"/>
                <a:gd name="T11" fmla="*/ 81 h 182"/>
                <a:gd name="T12" fmla="*/ 102 w 156"/>
                <a:gd name="T13" fmla="*/ 90 h 182"/>
                <a:gd name="T14" fmla="*/ 118 w 156"/>
                <a:gd name="T15" fmla="*/ 96 h 182"/>
                <a:gd name="T16" fmla="*/ 96 w 156"/>
                <a:gd name="T17" fmla="*/ 98 h 182"/>
                <a:gd name="T18" fmla="*/ 109 w 156"/>
                <a:gd name="T19" fmla="*/ 108 h 182"/>
                <a:gd name="T20" fmla="*/ 92 w 156"/>
                <a:gd name="T21" fmla="*/ 113 h 182"/>
                <a:gd name="T22" fmla="*/ 93 w 156"/>
                <a:gd name="T23" fmla="*/ 123 h 182"/>
                <a:gd name="T24" fmla="*/ 83 w 156"/>
                <a:gd name="T25" fmla="*/ 127 h 182"/>
                <a:gd name="T26" fmla="*/ 97 w 156"/>
                <a:gd name="T27" fmla="*/ 137 h 182"/>
                <a:gd name="T28" fmla="*/ 82 w 156"/>
                <a:gd name="T29" fmla="*/ 149 h 182"/>
                <a:gd name="T30" fmla="*/ 76 w 156"/>
                <a:gd name="T31" fmla="*/ 140 h 182"/>
                <a:gd name="T32" fmla="*/ 59 w 156"/>
                <a:gd name="T33" fmla="*/ 137 h 182"/>
                <a:gd name="T34" fmla="*/ 64 w 156"/>
                <a:gd name="T35" fmla="*/ 132 h 182"/>
                <a:gd name="T36" fmla="*/ 73 w 156"/>
                <a:gd name="T37" fmla="*/ 103 h 182"/>
                <a:gd name="T38" fmla="*/ 66 w 156"/>
                <a:gd name="T39" fmla="*/ 101 h 182"/>
                <a:gd name="T40" fmla="*/ 49 w 156"/>
                <a:gd name="T41" fmla="*/ 105 h 182"/>
                <a:gd name="T42" fmla="*/ 59 w 156"/>
                <a:gd name="T43" fmla="*/ 98 h 182"/>
                <a:gd name="T44" fmla="*/ 37 w 156"/>
                <a:gd name="T45" fmla="*/ 96 h 182"/>
                <a:gd name="T46" fmla="*/ 54 w 156"/>
                <a:gd name="T47" fmla="*/ 90 h 182"/>
                <a:gd name="T48" fmla="*/ 28 w 156"/>
                <a:gd name="T49" fmla="*/ 81 h 182"/>
                <a:gd name="T50" fmla="*/ 32 w 156"/>
                <a:gd name="T51" fmla="*/ 76 h 182"/>
                <a:gd name="T52" fmla="*/ 47 w 156"/>
                <a:gd name="T53" fmla="*/ 65 h 182"/>
                <a:gd name="T54" fmla="*/ 22 w 156"/>
                <a:gd name="T55" fmla="*/ 51 h 182"/>
                <a:gd name="T56" fmla="*/ 26 w 156"/>
                <a:gd name="T57" fmla="*/ 47 h 182"/>
                <a:gd name="T58" fmla="*/ 42 w 156"/>
                <a:gd name="T59" fmla="*/ 37 h 182"/>
                <a:gd name="T60" fmla="*/ 18 w 156"/>
                <a:gd name="T61" fmla="*/ 18 h 182"/>
                <a:gd name="T62" fmla="*/ 54 w 156"/>
                <a:gd name="T63" fmla="*/ 42 h 182"/>
                <a:gd name="T64" fmla="*/ 73 w 156"/>
                <a:gd name="T65" fmla="*/ 62 h 182"/>
                <a:gd name="T66" fmla="*/ 84 w 156"/>
                <a:gd name="T67" fmla="*/ 62 h 182"/>
                <a:gd name="T68" fmla="*/ 99 w 156"/>
                <a:gd name="T69" fmla="*/ 28 h 182"/>
                <a:gd name="T70" fmla="*/ 139 w 156"/>
                <a:gd name="T71" fmla="*/ 18 h 182"/>
                <a:gd name="T72" fmla="*/ 125 w 156"/>
                <a:gd name="T73" fmla="*/ 40 h 182"/>
                <a:gd name="T74" fmla="*/ 111 w 156"/>
                <a:gd name="T75" fmla="*/ 51 h 182"/>
                <a:gd name="T76" fmla="*/ 134 w 156"/>
                <a:gd name="T77" fmla="*/ 51 h 182"/>
                <a:gd name="T78" fmla="*/ 120 w 156"/>
                <a:gd name="T79" fmla="*/ 69 h 182"/>
                <a:gd name="T80" fmla="*/ 105 w 156"/>
                <a:gd name="T81" fmla="*/ 79 h 182"/>
                <a:gd name="T82" fmla="*/ 78 w 156"/>
                <a:gd name="T83" fmla="*/ 64 h 182"/>
                <a:gd name="T84" fmla="*/ 66 w 156"/>
                <a:gd name="T85" fmla="*/ 56 h 182"/>
                <a:gd name="T86" fmla="*/ 66 w 156"/>
                <a:gd name="T87" fmla="*/ 38 h 182"/>
                <a:gd name="T88" fmla="*/ 59 w 156"/>
                <a:gd name="T89" fmla="*/ 36 h 182"/>
                <a:gd name="T90" fmla="*/ 75 w 156"/>
                <a:gd name="T91" fmla="*/ 28 h 182"/>
                <a:gd name="T92" fmla="*/ 94 w 156"/>
                <a:gd name="T93" fmla="*/ 28 h 182"/>
                <a:gd name="T94" fmla="*/ 92 w 156"/>
                <a:gd name="T95" fmla="*/ 44 h 182"/>
                <a:gd name="T96" fmla="*/ 89 w 156"/>
                <a:gd name="T97" fmla="*/ 56 h 182"/>
                <a:gd name="T98" fmla="*/ 73 w 156"/>
                <a:gd name="T99" fmla="*/ 31 h 182"/>
                <a:gd name="T100" fmla="*/ 73 w 156"/>
                <a:gd name="T101" fmla="*/ 3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6" h="182">
                  <a:moveTo>
                    <a:pt x="75" y="180"/>
                  </a:moveTo>
                  <a:cubicBezTo>
                    <a:pt x="50" y="167"/>
                    <a:pt x="32" y="151"/>
                    <a:pt x="18" y="126"/>
                  </a:cubicBezTo>
                  <a:cubicBezTo>
                    <a:pt x="5" y="101"/>
                    <a:pt x="0" y="72"/>
                    <a:pt x="0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4"/>
                    <a:pt x="156" y="14"/>
                    <a:pt x="156" y="14"/>
                  </a:cubicBezTo>
                  <a:cubicBezTo>
                    <a:pt x="156" y="72"/>
                    <a:pt x="151" y="101"/>
                    <a:pt x="138" y="126"/>
                  </a:cubicBezTo>
                  <a:cubicBezTo>
                    <a:pt x="124" y="151"/>
                    <a:pt x="105" y="167"/>
                    <a:pt x="81" y="180"/>
                  </a:cubicBezTo>
                  <a:cubicBezTo>
                    <a:pt x="78" y="182"/>
                    <a:pt x="78" y="182"/>
                    <a:pt x="78" y="182"/>
                  </a:cubicBezTo>
                  <a:lnTo>
                    <a:pt x="75" y="180"/>
                  </a:lnTo>
                  <a:close/>
                  <a:moveTo>
                    <a:pt x="8" y="22"/>
                  </a:moveTo>
                  <a:cubicBezTo>
                    <a:pt x="8" y="77"/>
                    <a:pt x="15" y="102"/>
                    <a:pt x="25" y="122"/>
                  </a:cubicBezTo>
                  <a:cubicBezTo>
                    <a:pt x="36" y="144"/>
                    <a:pt x="50" y="156"/>
                    <a:pt x="76" y="172"/>
                  </a:cubicBezTo>
                  <a:cubicBezTo>
                    <a:pt x="78" y="174"/>
                    <a:pt x="78" y="174"/>
                    <a:pt x="78" y="174"/>
                  </a:cubicBezTo>
                  <a:cubicBezTo>
                    <a:pt x="80" y="172"/>
                    <a:pt x="80" y="172"/>
                    <a:pt x="80" y="172"/>
                  </a:cubicBezTo>
                  <a:cubicBezTo>
                    <a:pt x="106" y="156"/>
                    <a:pt x="120" y="144"/>
                    <a:pt x="131" y="122"/>
                  </a:cubicBezTo>
                  <a:cubicBezTo>
                    <a:pt x="141" y="102"/>
                    <a:pt x="148" y="77"/>
                    <a:pt x="148" y="22"/>
                  </a:cubicBezTo>
                  <a:cubicBezTo>
                    <a:pt x="148" y="7"/>
                    <a:pt x="148" y="7"/>
                    <a:pt x="148" y="7"/>
                  </a:cubicBezTo>
                  <a:cubicBezTo>
                    <a:pt x="8" y="7"/>
                    <a:pt x="8" y="7"/>
                    <a:pt x="8" y="7"/>
                  </a:cubicBezTo>
                  <a:lnTo>
                    <a:pt x="8" y="22"/>
                  </a:lnTo>
                  <a:close/>
                  <a:moveTo>
                    <a:pt x="105" y="79"/>
                  </a:moveTo>
                  <a:cubicBezTo>
                    <a:pt x="107" y="81"/>
                    <a:pt x="111" y="83"/>
                    <a:pt x="116" y="83"/>
                  </a:cubicBezTo>
                  <a:cubicBezTo>
                    <a:pt x="122" y="83"/>
                    <a:pt x="128" y="81"/>
                    <a:pt x="128" y="81"/>
                  </a:cubicBezTo>
                  <a:cubicBezTo>
                    <a:pt x="128" y="81"/>
                    <a:pt x="128" y="81"/>
                    <a:pt x="128" y="81"/>
                  </a:cubicBezTo>
                  <a:cubicBezTo>
                    <a:pt x="128" y="85"/>
                    <a:pt x="123" y="88"/>
                    <a:pt x="120" y="90"/>
                  </a:cubicBezTo>
                  <a:cubicBezTo>
                    <a:pt x="117" y="91"/>
                    <a:pt x="114" y="91"/>
                    <a:pt x="111" y="91"/>
                  </a:cubicBezTo>
                  <a:cubicBezTo>
                    <a:pt x="108" y="91"/>
                    <a:pt x="103" y="90"/>
                    <a:pt x="102" y="90"/>
                  </a:cubicBezTo>
                  <a:cubicBezTo>
                    <a:pt x="102" y="90"/>
                    <a:pt x="102" y="90"/>
                    <a:pt x="102" y="90"/>
                  </a:cubicBezTo>
                  <a:cubicBezTo>
                    <a:pt x="103" y="93"/>
                    <a:pt x="107" y="94"/>
                    <a:pt x="109" y="95"/>
                  </a:cubicBezTo>
                  <a:cubicBezTo>
                    <a:pt x="112" y="96"/>
                    <a:pt x="114" y="96"/>
                    <a:pt x="115" y="96"/>
                  </a:cubicBezTo>
                  <a:cubicBezTo>
                    <a:pt x="116" y="96"/>
                    <a:pt x="118" y="96"/>
                    <a:pt x="118" y="96"/>
                  </a:cubicBezTo>
                  <a:cubicBezTo>
                    <a:pt x="118" y="96"/>
                    <a:pt x="118" y="96"/>
                    <a:pt x="118" y="96"/>
                  </a:cubicBezTo>
                  <a:cubicBezTo>
                    <a:pt x="118" y="96"/>
                    <a:pt x="117" y="98"/>
                    <a:pt x="114" y="100"/>
                  </a:cubicBezTo>
                  <a:cubicBezTo>
                    <a:pt x="111" y="101"/>
                    <a:pt x="108" y="102"/>
                    <a:pt x="106" y="102"/>
                  </a:cubicBezTo>
                  <a:cubicBezTo>
                    <a:pt x="102" y="102"/>
                    <a:pt x="99" y="101"/>
                    <a:pt x="96" y="98"/>
                  </a:cubicBezTo>
                  <a:cubicBezTo>
                    <a:pt x="96" y="98"/>
                    <a:pt x="96" y="98"/>
                    <a:pt x="96" y="98"/>
                  </a:cubicBezTo>
                  <a:cubicBezTo>
                    <a:pt x="96" y="101"/>
                    <a:pt x="100" y="107"/>
                    <a:pt x="104" y="107"/>
                  </a:cubicBezTo>
                  <a:cubicBezTo>
                    <a:pt x="105" y="107"/>
                    <a:pt x="107" y="107"/>
                    <a:pt x="107" y="105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107" y="105"/>
                    <a:pt x="109" y="106"/>
                    <a:pt x="109" y="108"/>
                  </a:cubicBezTo>
                  <a:cubicBezTo>
                    <a:pt x="109" y="110"/>
                    <a:pt x="107" y="113"/>
                    <a:pt x="103" y="113"/>
                  </a:cubicBezTo>
                  <a:cubicBezTo>
                    <a:pt x="95" y="113"/>
                    <a:pt x="91" y="105"/>
                    <a:pt x="90" y="101"/>
                  </a:cubicBezTo>
                  <a:cubicBezTo>
                    <a:pt x="89" y="101"/>
                    <a:pt x="89" y="101"/>
                    <a:pt x="89" y="101"/>
                  </a:cubicBezTo>
                  <a:cubicBezTo>
                    <a:pt x="89" y="108"/>
                    <a:pt x="92" y="113"/>
                    <a:pt x="92" y="113"/>
                  </a:cubicBezTo>
                  <a:cubicBezTo>
                    <a:pt x="92" y="114"/>
                    <a:pt x="92" y="114"/>
                    <a:pt x="92" y="114"/>
                  </a:cubicBezTo>
                  <a:cubicBezTo>
                    <a:pt x="88" y="112"/>
                    <a:pt x="84" y="108"/>
                    <a:pt x="83" y="103"/>
                  </a:cubicBezTo>
                  <a:cubicBezTo>
                    <a:pt x="83" y="103"/>
                    <a:pt x="83" y="103"/>
                    <a:pt x="83" y="103"/>
                  </a:cubicBezTo>
                  <a:cubicBezTo>
                    <a:pt x="83" y="118"/>
                    <a:pt x="87" y="123"/>
                    <a:pt x="93" y="123"/>
                  </a:cubicBezTo>
                  <a:cubicBezTo>
                    <a:pt x="98" y="123"/>
                    <a:pt x="100" y="120"/>
                    <a:pt x="100" y="120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100" y="129"/>
                    <a:pt x="96" y="132"/>
                    <a:pt x="92" y="132"/>
                  </a:cubicBezTo>
                  <a:cubicBezTo>
                    <a:pt x="88" y="132"/>
                    <a:pt x="85" y="130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32"/>
                    <a:pt x="85" y="138"/>
                    <a:pt x="92" y="138"/>
                  </a:cubicBezTo>
                  <a:cubicBezTo>
                    <a:pt x="95" y="138"/>
                    <a:pt x="96" y="137"/>
                    <a:pt x="96" y="137"/>
                  </a:cubicBezTo>
                  <a:cubicBezTo>
                    <a:pt x="97" y="137"/>
                    <a:pt x="97" y="137"/>
                    <a:pt x="97" y="137"/>
                  </a:cubicBezTo>
                  <a:cubicBezTo>
                    <a:pt x="97" y="142"/>
                    <a:pt x="94" y="146"/>
                    <a:pt x="89" y="146"/>
                  </a:cubicBezTo>
                  <a:cubicBezTo>
                    <a:pt x="85" y="146"/>
                    <a:pt x="82" y="142"/>
                    <a:pt x="81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82" y="145"/>
                    <a:pt x="82" y="149"/>
                  </a:cubicBezTo>
                  <a:cubicBezTo>
                    <a:pt x="82" y="153"/>
                    <a:pt x="80" y="157"/>
                    <a:pt x="78" y="159"/>
                  </a:cubicBezTo>
                  <a:cubicBezTo>
                    <a:pt x="78" y="159"/>
                    <a:pt x="78" y="159"/>
                    <a:pt x="78" y="159"/>
                  </a:cubicBezTo>
                  <a:cubicBezTo>
                    <a:pt x="76" y="157"/>
                    <a:pt x="74" y="153"/>
                    <a:pt x="74" y="149"/>
                  </a:cubicBezTo>
                  <a:cubicBezTo>
                    <a:pt x="74" y="145"/>
                    <a:pt x="76" y="140"/>
                    <a:pt x="76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2"/>
                    <a:pt x="71" y="146"/>
                    <a:pt x="67" y="146"/>
                  </a:cubicBezTo>
                  <a:cubicBezTo>
                    <a:pt x="62" y="146"/>
                    <a:pt x="59" y="142"/>
                    <a:pt x="59" y="137"/>
                  </a:cubicBezTo>
                  <a:cubicBezTo>
                    <a:pt x="59" y="137"/>
                    <a:pt x="59" y="137"/>
                    <a:pt x="59" y="137"/>
                  </a:cubicBezTo>
                  <a:cubicBezTo>
                    <a:pt x="59" y="137"/>
                    <a:pt x="61" y="138"/>
                    <a:pt x="64" y="138"/>
                  </a:cubicBezTo>
                  <a:cubicBezTo>
                    <a:pt x="71" y="138"/>
                    <a:pt x="73" y="132"/>
                    <a:pt x="73" y="127"/>
                  </a:cubicBezTo>
                  <a:cubicBezTo>
                    <a:pt x="73" y="127"/>
                    <a:pt x="73" y="127"/>
                    <a:pt x="73" y="127"/>
                  </a:cubicBezTo>
                  <a:cubicBezTo>
                    <a:pt x="71" y="130"/>
                    <a:pt x="68" y="132"/>
                    <a:pt x="64" y="132"/>
                  </a:cubicBezTo>
                  <a:cubicBezTo>
                    <a:pt x="60" y="132"/>
                    <a:pt x="55" y="129"/>
                    <a:pt x="55" y="120"/>
                  </a:cubicBezTo>
                  <a:cubicBezTo>
                    <a:pt x="56" y="120"/>
                    <a:pt x="56" y="120"/>
                    <a:pt x="56" y="120"/>
                  </a:cubicBezTo>
                  <a:cubicBezTo>
                    <a:pt x="56" y="120"/>
                    <a:pt x="58" y="123"/>
                    <a:pt x="63" y="123"/>
                  </a:cubicBezTo>
                  <a:cubicBezTo>
                    <a:pt x="69" y="123"/>
                    <a:pt x="73" y="118"/>
                    <a:pt x="73" y="103"/>
                  </a:cubicBezTo>
                  <a:cubicBezTo>
                    <a:pt x="73" y="103"/>
                    <a:pt x="73" y="103"/>
                    <a:pt x="73" y="103"/>
                  </a:cubicBezTo>
                  <a:cubicBezTo>
                    <a:pt x="72" y="108"/>
                    <a:pt x="68" y="112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4" y="113"/>
                    <a:pt x="66" y="108"/>
                    <a:pt x="66" y="101"/>
                  </a:cubicBezTo>
                  <a:cubicBezTo>
                    <a:pt x="66" y="101"/>
                    <a:pt x="66" y="101"/>
                    <a:pt x="66" y="101"/>
                  </a:cubicBezTo>
                  <a:cubicBezTo>
                    <a:pt x="65" y="105"/>
                    <a:pt x="61" y="113"/>
                    <a:pt x="53" y="113"/>
                  </a:cubicBezTo>
                  <a:cubicBezTo>
                    <a:pt x="49" y="113"/>
                    <a:pt x="47" y="110"/>
                    <a:pt x="47" y="108"/>
                  </a:cubicBezTo>
                  <a:cubicBezTo>
                    <a:pt x="47" y="106"/>
                    <a:pt x="49" y="105"/>
                    <a:pt x="49" y="105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9" y="107"/>
                    <a:pt x="50" y="107"/>
                    <a:pt x="52" y="107"/>
                  </a:cubicBezTo>
                  <a:cubicBezTo>
                    <a:pt x="56" y="107"/>
                    <a:pt x="59" y="101"/>
                    <a:pt x="60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57" y="101"/>
                    <a:pt x="54" y="102"/>
                    <a:pt x="50" y="102"/>
                  </a:cubicBezTo>
                  <a:cubicBezTo>
                    <a:pt x="48" y="102"/>
                    <a:pt x="45" y="101"/>
                    <a:pt x="42" y="100"/>
                  </a:cubicBezTo>
                  <a:cubicBezTo>
                    <a:pt x="39" y="98"/>
                    <a:pt x="37" y="96"/>
                    <a:pt x="37" y="96"/>
                  </a:cubicBezTo>
                  <a:cubicBezTo>
                    <a:pt x="37" y="96"/>
                    <a:pt x="37" y="96"/>
                    <a:pt x="37" y="96"/>
                  </a:cubicBezTo>
                  <a:cubicBezTo>
                    <a:pt x="37" y="96"/>
                    <a:pt x="40" y="96"/>
                    <a:pt x="41" y="96"/>
                  </a:cubicBezTo>
                  <a:cubicBezTo>
                    <a:pt x="42" y="96"/>
                    <a:pt x="44" y="96"/>
                    <a:pt x="47" y="95"/>
                  </a:cubicBezTo>
                  <a:cubicBezTo>
                    <a:pt x="49" y="94"/>
                    <a:pt x="52" y="93"/>
                    <a:pt x="54" y="90"/>
                  </a:cubicBezTo>
                  <a:cubicBezTo>
                    <a:pt x="54" y="90"/>
                    <a:pt x="54" y="90"/>
                    <a:pt x="54" y="90"/>
                  </a:cubicBezTo>
                  <a:cubicBezTo>
                    <a:pt x="52" y="90"/>
                    <a:pt x="48" y="91"/>
                    <a:pt x="45" y="91"/>
                  </a:cubicBezTo>
                  <a:cubicBezTo>
                    <a:pt x="42" y="91"/>
                    <a:pt x="39" y="91"/>
                    <a:pt x="36" y="90"/>
                  </a:cubicBezTo>
                  <a:cubicBezTo>
                    <a:pt x="33" y="88"/>
                    <a:pt x="28" y="85"/>
                    <a:pt x="28" y="81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81"/>
                    <a:pt x="34" y="83"/>
                    <a:pt x="39" y="83"/>
                  </a:cubicBezTo>
                  <a:cubicBezTo>
                    <a:pt x="45" y="83"/>
                    <a:pt x="49" y="81"/>
                    <a:pt x="51" y="79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41" y="79"/>
                    <a:pt x="35" y="77"/>
                    <a:pt x="32" y="76"/>
                  </a:cubicBezTo>
                  <a:cubicBezTo>
                    <a:pt x="28" y="75"/>
                    <a:pt x="24" y="72"/>
                    <a:pt x="24" y="66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4" y="66"/>
                    <a:pt x="28" y="69"/>
                    <a:pt x="36" y="69"/>
                  </a:cubicBezTo>
                  <a:cubicBezTo>
                    <a:pt x="42" y="69"/>
                    <a:pt x="45" y="67"/>
                    <a:pt x="47" y="65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39" y="65"/>
                    <a:pt x="33" y="64"/>
                    <a:pt x="29" y="62"/>
                  </a:cubicBezTo>
                  <a:cubicBezTo>
                    <a:pt x="25" y="60"/>
                    <a:pt x="22" y="56"/>
                    <a:pt x="22" y="51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1"/>
                    <a:pt x="26" y="54"/>
                    <a:pt x="34" y="54"/>
                  </a:cubicBezTo>
                  <a:cubicBezTo>
                    <a:pt x="39" y="54"/>
                    <a:pt x="43" y="53"/>
                    <a:pt x="44" y="51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36" y="51"/>
                    <a:pt x="30" y="50"/>
                    <a:pt x="26" y="47"/>
                  </a:cubicBezTo>
                  <a:cubicBezTo>
                    <a:pt x="22" y="45"/>
                    <a:pt x="19" y="42"/>
                    <a:pt x="19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7"/>
                    <a:pt x="24" y="40"/>
                    <a:pt x="31" y="40"/>
                  </a:cubicBezTo>
                  <a:cubicBezTo>
                    <a:pt x="37" y="40"/>
                    <a:pt x="41" y="38"/>
                    <a:pt x="42" y="37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34" y="36"/>
                    <a:pt x="28" y="35"/>
                    <a:pt x="24" y="33"/>
                  </a:cubicBezTo>
                  <a:cubicBezTo>
                    <a:pt x="20" y="31"/>
                    <a:pt x="17" y="28"/>
                    <a:pt x="17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25" y="24"/>
                    <a:pt x="31" y="25"/>
                    <a:pt x="37" y="25"/>
                  </a:cubicBezTo>
                  <a:cubicBezTo>
                    <a:pt x="45" y="25"/>
                    <a:pt x="50" y="24"/>
                    <a:pt x="53" y="24"/>
                  </a:cubicBezTo>
                  <a:cubicBezTo>
                    <a:pt x="55" y="24"/>
                    <a:pt x="57" y="25"/>
                    <a:pt x="57" y="28"/>
                  </a:cubicBezTo>
                  <a:cubicBezTo>
                    <a:pt x="57" y="31"/>
                    <a:pt x="54" y="35"/>
                    <a:pt x="54" y="42"/>
                  </a:cubicBezTo>
                  <a:cubicBezTo>
                    <a:pt x="54" y="53"/>
                    <a:pt x="59" y="59"/>
                    <a:pt x="65" y="59"/>
                  </a:cubicBezTo>
                  <a:cubicBezTo>
                    <a:pt x="65" y="59"/>
                    <a:pt x="66" y="62"/>
                    <a:pt x="70" y="62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4" y="67"/>
                    <a:pt x="78" y="69"/>
                    <a:pt x="78" y="69"/>
                  </a:cubicBezTo>
                  <a:cubicBezTo>
                    <a:pt x="78" y="69"/>
                    <a:pt x="78" y="69"/>
                    <a:pt x="78" y="69"/>
                  </a:cubicBezTo>
                  <a:cubicBezTo>
                    <a:pt x="78" y="69"/>
                    <a:pt x="82" y="67"/>
                    <a:pt x="83" y="62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2"/>
                    <a:pt x="84" y="62"/>
                    <a:pt x="86" y="62"/>
                  </a:cubicBezTo>
                  <a:cubicBezTo>
                    <a:pt x="90" y="62"/>
                    <a:pt x="91" y="59"/>
                    <a:pt x="91" y="59"/>
                  </a:cubicBezTo>
                  <a:cubicBezTo>
                    <a:pt x="97" y="59"/>
                    <a:pt x="102" y="53"/>
                    <a:pt x="102" y="42"/>
                  </a:cubicBezTo>
                  <a:cubicBezTo>
                    <a:pt x="102" y="35"/>
                    <a:pt x="99" y="31"/>
                    <a:pt x="99" y="28"/>
                  </a:cubicBezTo>
                  <a:cubicBezTo>
                    <a:pt x="99" y="25"/>
                    <a:pt x="101" y="24"/>
                    <a:pt x="103" y="24"/>
                  </a:cubicBezTo>
                  <a:cubicBezTo>
                    <a:pt x="105" y="24"/>
                    <a:pt x="111" y="25"/>
                    <a:pt x="119" y="25"/>
                  </a:cubicBezTo>
                  <a:cubicBezTo>
                    <a:pt x="125" y="25"/>
                    <a:pt x="131" y="24"/>
                    <a:pt x="138" y="18"/>
                  </a:cubicBezTo>
                  <a:cubicBezTo>
                    <a:pt x="139" y="18"/>
                    <a:pt x="139" y="18"/>
                    <a:pt x="139" y="18"/>
                  </a:cubicBezTo>
                  <a:cubicBezTo>
                    <a:pt x="139" y="28"/>
                    <a:pt x="136" y="31"/>
                    <a:pt x="132" y="33"/>
                  </a:cubicBezTo>
                  <a:cubicBezTo>
                    <a:pt x="128" y="35"/>
                    <a:pt x="122" y="36"/>
                    <a:pt x="114" y="36"/>
                  </a:cubicBezTo>
                  <a:cubicBezTo>
                    <a:pt x="114" y="37"/>
                    <a:pt x="114" y="37"/>
                    <a:pt x="114" y="37"/>
                  </a:cubicBezTo>
                  <a:cubicBezTo>
                    <a:pt x="115" y="38"/>
                    <a:pt x="119" y="40"/>
                    <a:pt x="125" y="40"/>
                  </a:cubicBezTo>
                  <a:cubicBezTo>
                    <a:pt x="132" y="40"/>
                    <a:pt x="136" y="37"/>
                    <a:pt x="136" y="37"/>
                  </a:cubicBezTo>
                  <a:cubicBezTo>
                    <a:pt x="136" y="37"/>
                    <a:pt x="136" y="37"/>
                    <a:pt x="136" y="37"/>
                  </a:cubicBezTo>
                  <a:cubicBezTo>
                    <a:pt x="136" y="42"/>
                    <a:pt x="133" y="45"/>
                    <a:pt x="129" y="47"/>
                  </a:cubicBezTo>
                  <a:cubicBezTo>
                    <a:pt x="125" y="50"/>
                    <a:pt x="120" y="51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53"/>
                    <a:pt x="116" y="54"/>
                    <a:pt x="122" y="54"/>
                  </a:cubicBezTo>
                  <a:cubicBezTo>
                    <a:pt x="130" y="54"/>
                    <a:pt x="134" y="51"/>
                    <a:pt x="134" y="51"/>
                  </a:cubicBezTo>
                  <a:cubicBezTo>
                    <a:pt x="134" y="51"/>
                    <a:pt x="134" y="51"/>
                    <a:pt x="134" y="51"/>
                  </a:cubicBezTo>
                  <a:cubicBezTo>
                    <a:pt x="134" y="56"/>
                    <a:pt x="131" y="60"/>
                    <a:pt x="127" y="62"/>
                  </a:cubicBezTo>
                  <a:cubicBezTo>
                    <a:pt x="123" y="64"/>
                    <a:pt x="117" y="65"/>
                    <a:pt x="109" y="65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11" y="67"/>
                    <a:pt x="114" y="69"/>
                    <a:pt x="120" y="69"/>
                  </a:cubicBezTo>
                  <a:cubicBezTo>
                    <a:pt x="128" y="69"/>
                    <a:pt x="132" y="66"/>
                    <a:pt x="132" y="66"/>
                  </a:cubicBezTo>
                  <a:cubicBezTo>
                    <a:pt x="132" y="66"/>
                    <a:pt x="132" y="66"/>
                    <a:pt x="132" y="66"/>
                  </a:cubicBezTo>
                  <a:cubicBezTo>
                    <a:pt x="132" y="72"/>
                    <a:pt x="128" y="75"/>
                    <a:pt x="124" y="76"/>
                  </a:cubicBezTo>
                  <a:cubicBezTo>
                    <a:pt x="121" y="77"/>
                    <a:pt x="115" y="79"/>
                    <a:pt x="105" y="79"/>
                  </a:cubicBezTo>
                  <a:close/>
                  <a:moveTo>
                    <a:pt x="82" y="55"/>
                  </a:moveTo>
                  <a:cubicBezTo>
                    <a:pt x="81" y="55"/>
                    <a:pt x="81" y="55"/>
                    <a:pt x="81" y="55"/>
                  </a:cubicBezTo>
                  <a:cubicBezTo>
                    <a:pt x="81" y="61"/>
                    <a:pt x="78" y="64"/>
                    <a:pt x="78" y="64"/>
                  </a:cubicBezTo>
                  <a:cubicBezTo>
                    <a:pt x="78" y="64"/>
                    <a:pt x="78" y="64"/>
                    <a:pt x="78" y="64"/>
                  </a:cubicBezTo>
                  <a:cubicBezTo>
                    <a:pt x="78" y="64"/>
                    <a:pt x="74" y="61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3" y="57"/>
                    <a:pt x="72" y="58"/>
                    <a:pt x="70" y="58"/>
                  </a:cubicBezTo>
                  <a:cubicBezTo>
                    <a:pt x="67" y="58"/>
                    <a:pt x="66" y="56"/>
                    <a:pt x="66" y="56"/>
                  </a:cubicBezTo>
                  <a:cubicBezTo>
                    <a:pt x="68" y="52"/>
                    <a:pt x="69" y="50"/>
                    <a:pt x="69" y="48"/>
                  </a:cubicBezTo>
                  <a:cubicBezTo>
                    <a:pt x="70" y="46"/>
                    <a:pt x="71" y="43"/>
                    <a:pt x="71" y="42"/>
                  </a:cubicBezTo>
                  <a:cubicBezTo>
                    <a:pt x="71" y="41"/>
                    <a:pt x="70" y="39"/>
                    <a:pt x="68" y="39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6" y="38"/>
                    <a:pt x="65" y="38"/>
                    <a:pt x="64" y="38"/>
                  </a:cubicBezTo>
                  <a:cubicBezTo>
                    <a:pt x="63" y="38"/>
                    <a:pt x="62" y="38"/>
                    <a:pt x="62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1" y="40"/>
                    <a:pt x="59" y="39"/>
                    <a:pt x="59" y="36"/>
                  </a:cubicBezTo>
                  <a:cubicBezTo>
                    <a:pt x="59" y="35"/>
                    <a:pt x="60" y="34"/>
                    <a:pt x="61" y="33"/>
                  </a:cubicBezTo>
                  <a:cubicBezTo>
                    <a:pt x="62" y="32"/>
                    <a:pt x="66" y="31"/>
                    <a:pt x="69" y="30"/>
                  </a:cubicBezTo>
                  <a:cubicBezTo>
                    <a:pt x="71" y="28"/>
                    <a:pt x="71" y="28"/>
                    <a:pt x="71" y="28"/>
                  </a:cubicBezTo>
                  <a:cubicBezTo>
                    <a:pt x="71" y="28"/>
                    <a:pt x="73" y="28"/>
                    <a:pt x="75" y="28"/>
                  </a:cubicBezTo>
                  <a:cubicBezTo>
                    <a:pt x="80" y="28"/>
                    <a:pt x="86" y="29"/>
                    <a:pt x="88" y="29"/>
                  </a:cubicBezTo>
                  <a:cubicBezTo>
                    <a:pt x="90" y="29"/>
                    <a:pt x="92" y="28"/>
                    <a:pt x="94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4" y="31"/>
                    <a:pt x="92" y="33"/>
                    <a:pt x="87" y="33"/>
                  </a:cubicBezTo>
                  <a:cubicBezTo>
                    <a:pt x="87" y="34"/>
                    <a:pt x="87" y="34"/>
                    <a:pt x="87" y="34"/>
                  </a:cubicBezTo>
                  <a:cubicBezTo>
                    <a:pt x="92" y="34"/>
                    <a:pt x="94" y="36"/>
                    <a:pt x="94" y="40"/>
                  </a:cubicBezTo>
                  <a:cubicBezTo>
                    <a:pt x="94" y="42"/>
                    <a:pt x="93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1" y="42"/>
                    <a:pt x="89" y="42"/>
                  </a:cubicBezTo>
                  <a:cubicBezTo>
                    <a:pt x="88" y="42"/>
                    <a:pt x="87" y="43"/>
                    <a:pt x="87" y="45"/>
                  </a:cubicBezTo>
                  <a:cubicBezTo>
                    <a:pt x="87" y="47"/>
                    <a:pt x="88" y="53"/>
                    <a:pt x="89" y="56"/>
                  </a:cubicBezTo>
                  <a:cubicBezTo>
                    <a:pt x="89" y="56"/>
                    <a:pt x="89" y="58"/>
                    <a:pt x="86" y="58"/>
                  </a:cubicBezTo>
                  <a:cubicBezTo>
                    <a:pt x="84" y="58"/>
                    <a:pt x="83" y="57"/>
                    <a:pt x="82" y="55"/>
                  </a:cubicBezTo>
                  <a:close/>
                  <a:moveTo>
                    <a:pt x="73" y="31"/>
                  </a:moveTo>
                  <a:cubicBezTo>
                    <a:pt x="73" y="31"/>
                    <a:pt x="73" y="31"/>
                    <a:pt x="73" y="31"/>
                  </a:cubicBezTo>
                  <a:cubicBezTo>
                    <a:pt x="73" y="32"/>
                    <a:pt x="74" y="33"/>
                    <a:pt x="76" y="33"/>
                  </a:cubicBezTo>
                  <a:cubicBezTo>
                    <a:pt x="77" y="33"/>
                    <a:pt x="78" y="32"/>
                    <a:pt x="78" y="31"/>
                  </a:cubicBezTo>
                  <a:cubicBezTo>
                    <a:pt x="78" y="31"/>
                    <a:pt x="78" y="31"/>
                    <a:pt x="78" y="31"/>
                  </a:cubicBezTo>
                  <a:lnTo>
                    <a:pt x="73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7"/>
            <p:cNvSpPr>
              <a:spLocks noEditPoints="1"/>
            </p:cNvSpPr>
            <p:nvPr userDrawn="1"/>
          </p:nvSpPr>
          <p:spPr bwMode="auto">
            <a:xfrm>
              <a:off x="993" y="3152"/>
              <a:ext cx="122" cy="119"/>
            </a:xfrm>
            <a:custGeom>
              <a:avLst/>
              <a:gdLst>
                <a:gd name="T0" fmla="*/ 8 w 66"/>
                <a:gd name="T1" fmla="*/ 10 h 64"/>
                <a:gd name="T2" fmla="*/ 2 w 66"/>
                <a:gd name="T3" fmla="*/ 3 h 64"/>
                <a:gd name="T4" fmla="*/ 0 w 66"/>
                <a:gd name="T5" fmla="*/ 3 h 64"/>
                <a:gd name="T6" fmla="*/ 0 w 66"/>
                <a:gd name="T7" fmla="*/ 0 h 64"/>
                <a:gd name="T8" fmla="*/ 8 w 66"/>
                <a:gd name="T9" fmla="*/ 0 h 64"/>
                <a:gd name="T10" fmla="*/ 29 w 66"/>
                <a:gd name="T11" fmla="*/ 0 h 64"/>
                <a:gd name="T12" fmla="*/ 66 w 66"/>
                <a:gd name="T13" fmla="*/ 32 h 64"/>
                <a:gd name="T14" fmla="*/ 56 w 66"/>
                <a:gd name="T15" fmla="*/ 55 h 64"/>
                <a:gd name="T16" fmla="*/ 31 w 66"/>
                <a:gd name="T17" fmla="*/ 64 h 64"/>
                <a:gd name="T18" fmla="*/ 11 w 66"/>
                <a:gd name="T19" fmla="*/ 63 h 64"/>
                <a:gd name="T20" fmla="*/ 0 w 66"/>
                <a:gd name="T21" fmla="*/ 63 h 64"/>
                <a:gd name="T22" fmla="*/ 0 w 66"/>
                <a:gd name="T23" fmla="*/ 60 h 64"/>
                <a:gd name="T24" fmla="*/ 8 w 66"/>
                <a:gd name="T25" fmla="*/ 54 h 64"/>
                <a:gd name="T26" fmla="*/ 8 w 66"/>
                <a:gd name="T27" fmla="*/ 10 h 64"/>
                <a:gd name="T28" fmla="*/ 20 w 66"/>
                <a:gd name="T29" fmla="*/ 51 h 64"/>
                <a:gd name="T30" fmla="*/ 20 w 66"/>
                <a:gd name="T31" fmla="*/ 56 h 64"/>
                <a:gd name="T32" fmla="*/ 30 w 66"/>
                <a:gd name="T33" fmla="*/ 60 h 64"/>
                <a:gd name="T34" fmla="*/ 54 w 66"/>
                <a:gd name="T35" fmla="*/ 33 h 64"/>
                <a:gd name="T36" fmla="*/ 25 w 66"/>
                <a:gd name="T37" fmla="*/ 3 h 64"/>
                <a:gd name="T38" fmla="*/ 20 w 66"/>
                <a:gd name="T39" fmla="*/ 4 h 64"/>
                <a:gd name="T40" fmla="*/ 20 w 66"/>
                <a:gd name="T41" fmla="*/ 5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" h="64">
                  <a:moveTo>
                    <a:pt x="8" y="10"/>
                  </a:moveTo>
                  <a:cubicBezTo>
                    <a:pt x="8" y="5"/>
                    <a:pt x="8" y="3"/>
                    <a:pt x="2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5" y="0"/>
                    <a:pt x="8" y="0"/>
                  </a:cubicBezTo>
                  <a:cubicBezTo>
                    <a:pt x="15" y="0"/>
                    <a:pt x="23" y="0"/>
                    <a:pt x="29" y="0"/>
                  </a:cubicBezTo>
                  <a:cubicBezTo>
                    <a:pt x="52" y="0"/>
                    <a:pt x="66" y="13"/>
                    <a:pt x="66" y="32"/>
                  </a:cubicBezTo>
                  <a:cubicBezTo>
                    <a:pt x="66" y="41"/>
                    <a:pt x="62" y="50"/>
                    <a:pt x="56" y="55"/>
                  </a:cubicBezTo>
                  <a:cubicBezTo>
                    <a:pt x="49" y="61"/>
                    <a:pt x="40" y="64"/>
                    <a:pt x="31" y="64"/>
                  </a:cubicBezTo>
                  <a:cubicBezTo>
                    <a:pt x="27" y="64"/>
                    <a:pt x="19" y="63"/>
                    <a:pt x="11" y="63"/>
                  </a:cubicBezTo>
                  <a:cubicBezTo>
                    <a:pt x="8" y="63"/>
                    <a:pt x="5" y="63"/>
                    <a:pt x="0" y="63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7" y="60"/>
                    <a:pt x="8" y="59"/>
                    <a:pt x="8" y="54"/>
                  </a:cubicBezTo>
                  <a:lnTo>
                    <a:pt x="8" y="10"/>
                  </a:lnTo>
                  <a:close/>
                  <a:moveTo>
                    <a:pt x="20" y="51"/>
                  </a:moveTo>
                  <a:cubicBezTo>
                    <a:pt x="20" y="53"/>
                    <a:pt x="20" y="55"/>
                    <a:pt x="20" y="56"/>
                  </a:cubicBezTo>
                  <a:cubicBezTo>
                    <a:pt x="21" y="58"/>
                    <a:pt x="25" y="60"/>
                    <a:pt x="30" y="60"/>
                  </a:cubicBezTo>
                  <a:cubicBezTo>
                    <a:pt x="44" y="60"/>
                    <a:pt x="54" y="49"/>
                    <a:pt x="54" y="33"/>
                  </a:cubicBezTo>
                  <a:cubicBezTo>
                    <a:pt x="54" y="13"/>
                    <a:pt x="43" y="3"/>
                    <a:pt x="25" y="3"/>
                  </a:cubicBezTo>
                  <a:cubicBezTo>
                    <a:pt x="23" y="3"/>
                    <a:pt x="21" y="3"/>
                    <a:pt x="20" y="4"/>
                  </a:cubicBezTo>
                  <a:lnTo>
                    <a:pt x="20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8"/>
            <p:cNvSpPr>
              <a:spLocks noEditPoints="1"/>
            </p:cNvSpPr>
            <p:nvPr userDrawn="1"/>
          </p:nvSpPr>
          <p:spPr bwMode="auto">
            <a:xfrm>
              <a:off x="1125" y="3148"/>
              <a:ext cx="124" cy="121"/>
            </a:xfrm>
            <a:custGeom>
              <a:avLst/>
              <a:gdLst>
                <a:gd name="T0" fmla="*/ 0 w 67"/>
                <a:gd name="T1" fmla="*/ 62 h 65"/>
                <a:gd name="T2" fmla="*/ 11 w 67"/>
                <a:gd name="T3" fmla="*/ 53 h 65"/>
                <a:gd name="T4" fmla="*/ 29 w 67"/>
                <a:gd name="T5" fmla="*/ 4 h 65"/>
                <a:gd name="T6" fmla="*/ 38 w 67"/>
                <a:gd name="T7" fmla="*/ 0 h 65"/>
                <a:gd name="T8" fmla="*/ 59 w 67"/>
                <a:gd name="T9" fmla="*/ 57 h 65"/>
                <a:gd name="T10" fmla="*/ 67 w 67"/>
                <a:gd name="T11" fmla="*/ 62 h 65"/>
                <a:gd name="T12" fmla="*/ 67 w 67"/>
                <a:gd name="T13" fmla="*/ 65 h 65"/>
                <a:gd name="T14" fmla="*/ 55 w 67"/>
                <a:gd name="T15" fmla="*/ 65 h 65"/>
                <a:gd name="T16" fmla="*/ 40 w 67"/>
                <a:gd name="T17" fmla="*/ 65 h 65"/>
                <a:gd name="T18" fmla="*/ 40 w 67"/>
                <a:gd name="T19" fmla="*/ 62 h 65"/>
                <a:gd name="T20" fmla="*/ 41 w 67"/>
                <a:gd name="T21" fmla="*/ 62 h 65"/>
                <a:gd name="T22" fmla="*/ 47 w 67"/>
                <a:gd name="T23" fmla="*/ 60 h 65"/>
                <a:gd name="T24" fmla="*/ 46 w 67"/>
                <a:gd name="T25" fmla="*/ 56 h 65"/>
                <a:gd name="T26" fmla="*/ 42 w 67"/>
                <a:gd name="T27" fmla="*/ 44 h 65"/>
                <a:gd name="T28" fmla="*/ 19 w 67"/>
                <a:gd name="T29" fmla="*/ 44 h 65"/>
                <a:gd name="T30" fmla="*/ 15 w 67"/>
                <a:gd name="T31" fmla="*/ 55 h 65"/>
                <a:gd name="T32" fmla="*/ 14 w 67"/>
                <a:gd name="T33" fmla="*/ 59 h 65"/>
                <a:gd name="T34" fmla="*/ 22 w 67"/>
                <a:gd name="T35" fmla="*/ 62 h 65"/>
                <a:gd name="T36" fmla="*/ 22 w 67"/>
                <a:gd name="T37" fmla="*/ 65 h 65"/>
                <a:gd name="T38" fmla="*/ 7 w 67"/>
                <a:gd name="T39" fmla="*/ 65 h 65"/>
                <a:gd name="T40" fmla="*/ 0 w 67"/>
                <a:gd name="T41" fmla="*/ 65 h 65"/>
                <a:gd name="T42" fmla="*/ 0 w 67"/>
                <a:gd name="T43" fmla="*/ 62 h 65"/>
                <a:gd name="T44" fmla="*/ 30 w 67"/>
                <a:gd name="T45" fmla="*/ 12 h 65"/>
                <a:gd name="T46" fmla="*/ 21 w 67"/>
                <a:gd name="T47" fmla="*/ 38 h 65"/>
                <a:gd name="T48" fmla="*/ 40 w 67"/>
                <a:gd name="T49" fmla="*/ 38 h 65"/>
                <a:gd name="T50" fmla="*/ 30 w 67"/>
                <a:gd name="T51" fmla="*/ 1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7" h="65">
                  <a:moveTo>
                    <a:pt x="0" y="62"/>
                  </a:moveTo>
                  <a:cubicBezTo>
                    <a:pt x="6" y="62"/>
                    <a:pt x="9" y="60"/>
                    <a:pt x="11" y="53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32" y="3"/>
                    <a:pt x="35" y="2"/>
                    <a:pt x="38" y="0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60" y="61"/>
                    <a:pt x="63" y="62"/>
                    <a:pt x="67" y="62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3" y="65"/>
                    <a:pt x="58" y="65"/>
                    <a:pt x="55" y="65"/>
                  </a:cubicBezTo>
                  <a:cubicBezTo>
                    <a:pt x="51" y="65"/>
                    <a:pt x="46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5" y="62"/>
                    <a:pt x="47" y="62"/>
                    <a:pt x="47" y="60"/>
                  </a:cubicBezTo>
                  <a:cubicBezTo>
                    <a:pt x="47" y="59"/>
                    <a:pt x="46" y="58"/>
                    <a:pt x="46" y="56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5" y="57"/>
                    <a:pt x="14" y="58"/>
                    <a:pt x="14" y="59"/>
                  </a:cubicBezTo>
                  <a:cubicBezTo>
                    <a:pt x="14" y="62"/>
                    <a:pt x="16" y="62"/>
                    <a:pt x="22" y="62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17" y="65"/>
                    <a:pt x="12" y="65"/>
                    <a:pt x="7" y="65"/>
                  </a:cubicBezTo>
                  <a:cubicBezTo>
                    <a:pt x="5" y="65"/>
                    <a:pt x="2" y="65"/>
                    <a:pt x="0" y="65"/>
                  </a:cubicBezTo>
                  <a:lnTo>
                    <a:pt x="0" y="62"/>
                  </a:lnTo>
                  <a:close/>
                  <a:moveTo>
                    <a:pt x="30" y="12"/>
                  </a:moveTo>
                  <a:cubicBezTo>
                    <a:pt x="21" y="38"/>
                    <a:pt x="21" y="38"/>
                    <a:pt x="21" y="38"/>
                  </a:cubicBezTo>
                  <a:cubicBezTo>
                    <a:pt x="40" y="38"/>
                    <a:pt x="40" y="38"/>
                    <a:pt x="40" y="38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9"/>
            <p:cNvSpPr>
              <a:spLocks/>
            </p:cNvSpPr>
            <p:nvPr userDrawn="1"/>
          </p:nvSpPr>
          <p:spPr bwMode="auto">
            <a:xfrm>
              <a:off x="1258" y="3152"/>
              <a:ext cx="98" cy="119"/>
            </a:xfrm>
            <a:custGeom>
              <a:avLst/>
              <a:gdLst>
                <a:gd name="T0" fmla="*/ 0 w 53"/>
                <a:gd name="T1" fmla="*/ 60 h 64"/>
                <a:gd name="T2" fmla="*/ 8 w 53"/>
                <a:gd name="T3" fmla="*/ 54 h 64"/>
                <a:gd name="T4" fmla="*/ 8 w 53"/>
                <a:gd name="T5" fmla="*/ 10 h 64"/>
                <a:gd name="T6" fmla="*/ 0 w 53"/>
                <a:gd name="T7" fmla="*/ 3 h 64"/>
                <a:gd name="T8" fmla="*/ 0 w 53"/>
                <a:gd name="T9" fmla="*/ 3 h 64"/>
                <a:gd name="T10" fmla="*/ 0 w 53"/>
                <a:gd name="T11" fmla="*/ 0 h 64"/>
                <a:gd name="T12" fmla="*/ 7 w 53"/>
                <a:gd name="T13" fmla="*/ 0 h 64"/>
                <a:gd name="T14" fmla="*/ 27 w 53"/>
                <a:gd name="T15" fmla="*/ 0 h 64"/>
                <a:gd name="T16" fmla="*/ 27 w 53"/>
                <a:gd name="T17" fmla="*/ 3 h 64"/>
                <a:gd name="T18" fmla="*/ 19 w 53"/>
                <a:gd name="T19" fmla="*/ 10 h 64"/>
                <a:gd name="T20" fmla="*/ 19 w 53"/>
                <a:gd name="T21" fmla="*/ 51 h 64"/>
                <a:gd name="T22" fmla="*/ 31 w 53"/>
                <a:gd name="T23" fmla="*/ 59 h 64"/>
                <a:gd name="T24" fmla="*/ 50 w 53"/>
                <a:gd name="T25" fmla="*/ 48 h 64"/>
                <a:gd name="T26" fmla="*/ 53 w 53"/>
                <a:gd name="T27" fmla="*/ 49 h 64"/>
                <a:gd name="T28" fmla="*/ 49 w 53"/>
                <a:gd name="T29" fmla="*/ 64 h 64"/>
                <a:gd name="T30" fmla="*/ 39 w 53"/>
                <a:gd name="T31" fmla="*/ 63 h 64"/>
                <a:gd name="T32" fmla="*/ 23 w 53"/>
                <a:gd name="T33" fmla="*/ 63 h 64"/>
                <a:gd name="T34" fmla="*/ 12 w 53"/>
                <a:gd name="T35" fmla="*/ 63 h 64"/>
                <a:gd name="T36" fmla="*/ 0 w 53"/>
                <a:gd name="T37" fmla="*/ 64 h 64"/>
                <a:gd name="T38" fmla="*/ 0 w 53"/>
                <a:gd name="T39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" h="64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7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5" y="0"/>
                    <a:pt x="7" y="0"/>
                  </a:cubicBezTo>
                  <a:cubicBezTo>
                    <a:pt x="16" y="0"/>
                    <a:pt x="23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0" y="3"/>
                    <a:pt x="19" y="4"/>
                    <a:pt x="19" y="10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9"/>
                    <a:pt x="22" y="59"/>
                    <a:pt x="31" y="59"/>
                  </a:cubicBezTo>
                  <a:cubicBezTo>
                    <a:pt x="42" y="59"/>
                    <a:pt x="48" y="58"/>
                    <a:pt x="50" y="48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7" y="63"/>
                    <a:pt x="43" y="63"/>
                    <a:pt x="39" y="63"/>
                  </a:cubicBezTo>
                  <a:cubicBezTo>
                    <a:pt x="35" y="63"/>
                    <a:pt x="29" y="63"/>
                    <a:pt x="23" y="63"/>
                  </a:cubicBezTo>
                  <a:cubicBezTo>
                    <a:pt x="19" y="63"/>
                    <a:pt x="15" y="63"/>
                    <a:pt x="12" y="63"/>
                  </a:cubicBezTo>
                  <a:cubicBezTo>
                    <a:pt x="5" y="63"/>
                    <a:pt x="0" y="63"/>
                    <a:pt x="0" y="64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40"/>
            <p:cNvSpPr>
              <a:spLocks/>
            </p:cNvSpPr>
            <p:nvPr userDrawn="1"/>
          </p:nvSpPr>
          <p:spPr bwMode="auto">
            <a:xfrm>
              <a:off x="1364" y="3152"/>
              <a:ext cx="135" cy="117"/>
            </a:xfrm>
            <a:custGeom>
              <a:avLst/>
              <a:gdLst>
                <a:gd name="T0" fmla="*/ 1 w 73"/>
                <a:gd name="T1" fmla="*/ 60 h 63"/>
                <a:gd name="T2" fmla="*/ 9 w 73"/>
                <a:gd name="T3" fmla="*/ 54 h 63"/>
                <a:gd name="T4" fmla="*/ 9 w 73"/>
                <a:gd name="T5" fmla="*/ 10 h 63"/>
                <a:gd name="T6" fmla="*/ 2 w 73"/>
                <a:gd name="T7" fmla="*/ 3 h 63"/>
                <a:gd name="T8" fmla="*/ 0 w 73"/>
                <a:gd name="T9" fmla="*/ 3 h 63"/>
                <a:gd name="T10" fmla="*/ 0 w 73"/>
                <a:gd name="T11" fmla="*/ 0 h 63"/>
                <a:gd name="T12" fmla="*/ 14 w 73"/>
                <a:gd name="T13" fmla="*/ 0 h 63"/>
                <a:gd name="T14" fmla="*/ 29 w 73"/>
                <a:gd name="T15" fmla="*/ 0 h 63"/>
                <a:gd name="T16" fmla="*/ 29 w 73"/>
                <a:gd name="T17" fmla="*/ 3 h 63"/>
                <a:gd name="T18" fmla="*/ 28 w 73"/>
                <a:gd name="T19" fmla="*/ 3 h 63"/>
                <a:gd name="T20" fmla="*/ 21 w 73"/>
                <a:gd name="T21" fmla="*/ 11 h 63"/>
                <a:gd name="T22" fmla="*/ 21 w 73"/>
                <a:gd name="T23" fmla="*/ 28 h 63"/>
                <a:gd name="T24" fmla="*/ 53 w 73"/>
                <a:gd name="T25" fmla="*/ 28 h 63"/>
                <a:gd name="T26" fmla="*/ 53 w 73"/>
                <a:gd name="T27" fmla="*/ 10 h 63"/>
                <a:gd name="T28" fmla="*/ 46 w 73"/>
                <a:gd name="T29" fmla="*/ 3 h 63"/>
                <a:gd name="T30" fmla="*/ 45 w 73"/>
                <a:gd name="T31" fmla="*/ 3 h 63"/>
                <a:gd name="T32" fmla="*/ 45 w 73"/>
                <a:gd name="T33" fmla="*/ 0 h 63"/>
                <a:gd name="T34" fmla="*/ 59 w 73"/>
                <a:gd name="T35" fmla="*/ 0 h 63"/>
                <a:gd name="T36" fmla="*/ 73 w 73"/>
                <a:gd name="T37" fmla="*/ 0 h 63"/>
                <a:gd name="T38" fmla="*/ 73 w 73"/>
                <a:gd name="T39" fmla="*/ 3 h 63"/>
                <a:gd name="T40" fmla="*/ 72 w 73"/>
                <a:gd name="T41" fmla="*/ 3 h 63"/>
                <a:gd name="T42" fmla="*/ 65 w 73"/>
                <a:gd name="T43" fmla="*/ 11 h 63"/>
                <a:gd name="T44" fmla="*/ 65 w 73"/>
                <a:gd name="T45" fmla="*/ 52 h 63"/>
                <a:gd name="T46" fmla="*/ 73 w 73"/>
                <a:gd name="T47" fmla="*/ 60 h 63"/>
                <a:gd name="T48" fmla="*/ 73 w 73"/>
                <a:gd name="T49" fmla="*/ 60 h 63"/>
                <a:gd name="T50" fmla="*/ 73 w 73"/>
                <a:gd name="T51" fmla="*/ 63 h 63"/>
                <a:gd name="T52" fmla="*/ 59 w 73"/>
                <a:gd name="T53" fmla="*/ 63 h 63"/>
                <a:gd name="T54" fmla="*/ 45 w 73"/>
                <a:gd name="T55" fmla="*/ 63 h 63"/>
                <a:gd name="T56" fmla="*/ 45 w 73"/>
                <a:gd name="T57" fmla="*/ 60 h 63"/>
                <a:gd name="T58" fmla="*/ 53 w 73"/>
                <a:gd name="T59" fmla="*/ 54 h 63"/>
                <a:gd name="T60" fmla="*/ 53 w 73"/>
                <a:gd name="T61" fmla="*/ 33 h 63"/>
                <a:gd name="T62" fmla="*/ 21 w 73"/>
                <a:gd name="T63" fmla="*/ 33 h 63"/>
                <a:gd name="T64" fmla="*/ 21 w 73"/>
                <a:gd name="T65" fmla="*/ 52 h 63"/>
                <a:gd name="T66" fmla="*/ 28 w 73"/>
                <a:gd name="T67" fmla="*/ 60 h 63"/>
                <a:gd name="T68" fmla="*/ 29 w 73"/>
                <a:gd name="T69" fmla="*/ 60 h 63"/>
                <a:gd name="T70" fmla="*/ 29 w 73"/>
                <a:gd name="T71" fmla="*/ 63 h 63"/>
                <a:gd name="T72" fmla="*/ 14 w 73"/>
                <a:gd name="T73" fmla="*/ 63 h 63"/>
                <a:gd name="T74" fmla="*/ 1 w 73"/>
                <a:gd name="T75" fmla="*/ 63 h 63"/>
                <a:gd name="T76" fmla="*/ 1 w 73"/>
                <a:gd name="T77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3" h="63">
                  <a:moveTo>
                    <a:pt x="1" y="60"/>
                  </a:moveTo>
                  <a:cubicBezTo>
                    <a:pt x="8" y="60"/>
                    <a:pt x="9" y="59"/>
                    <a:pt x="9" y="54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4"/>
                    <a:pt x="9" y="3"/>
                    <a:pt x="2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9" y="0"/>
                    <a:pt x="14" y="0"/>
                  </a:cubicBezTo>
                  <a:cubicBezTo>
                    <a:pt x="19" y="0"/>
                    <a:pt x="24" y="0"/>
                    <a:pt x="29" y="0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2" y="3"/>
                    <a:pt x="21" y="5"/>
                    <a:pt x="21" y="11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3" y="4"/>
                    <a:pt x="53" y="3"/>
                    <a:pt x="46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3" y="0"/>
                    <a:pt x="59" y="0"/>
                  </a:cubicBezTo>
                  <a:cubicBezTo>
                    <a:pt x="63" y="0"/>
                    <a:pt x="68" y="0"/>
                    <a:pt x="73" y="0"/>
                  </a:cubicBezTo>
                  <a:cubicBezTo>
                    <a:pt x="73" y="3"/>
                    <a:pt x="73" y="3"/>
                    <a:pt x="73" y="3"/>
                  </a:cubicBezTo>
                  <a:cubicBezTo>
                    <a:pt x="73" y="3"/>
                    <a:pt x="73" y="3"/>
                    <a:pt x="72" y="3"/>
                  </a:cubicBezTo>
                  <a:cubicBezTo>
                    <a:pt x="66" y="3"/>
                    <a:pt x="65" y="5"/>
                    <a:pt x="65" y="11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5" y="59"/>
                    <a:pt x="65" y="60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3" y="63"/>
                    <a:pt x="73" y="63"/>
                    <a:pt x="73" y="63"/>
                  </a:cubicBezTo>
                  <a:cubicBezTo>
                    <a:pt x="68" y="63"/>
                    <a:pt x="63" y="63"/>
                    <a:pt x="59" y="63"/>
                  </a:cubicBezTo>
                  <a:cubicBezTo>
                    <a:pt x="55" y="63"/>
                    <a:pt x="50" y="63"/>
                    <a:pt x="45" y="63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52" y="60"/>
                    <a:pt x="53" y="59"/>
                    <a:pt x="53" y="54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1" y="59"/>
                    <a:pt x="21" y="60"/>
                    <a:pt x="28" y="60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24" y="63"/>
                    <a:pt x="19" y="63"/>
                    <a:pt x="14" y="63"/>
                  </a:cubicBezTo>
                  <a:cubicBezTo>
                    <a:pt x="10" y="63"/>
                    <a:pt x="6" y="63"/>
                    <a:pt x="1" y="63"/>
                  </a:cubicBezTo>
                  <a:lnTo>
                    <a:pt x="1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41"/>
            <p:cNvSpPr>
              <a:spLocks noEditPoints="1"/>
            </p:cNvSpPr>
            <p:nvPr userDrawn="1"/>
          </p:nvSpPr>
          <p:spPr bwMode="auto">
            <a:xfrm>
              <a:off x="1514" y="3150"/>
              <a:ext cx="126" cy="123"/>
            </a:xfrm>
            <a:custGeom>
              <a:avLst/>
              <a:gdLst>
                <a:gd name="T0" fmla="*/ 10 w 68"/>
                <a:gd name="T1" fmla="*/ 58 h 66"/>
                <a:gd name="T2" fmla="*/ 0 w 68"/>
                <a:gd name="T3" fmla="*/ 34 h 66"/>
                <a:gd name="T4" fmla="*/ 7 w 68"/>
                <a:gd name="T5" fmla="*/ 12 h 66"/>
                <a:gd name="T6" fmla="*/ 35 w 68"/>
                <a:gd name="T7" fmla="*/ 0 h 66"/>
                <a:gd name="T8" fmla="*/ 57 w 68"/>
                <a:gd name="T9" fmla="*/ 8 h 66"/>
                <a:gd name="T10" fmla="*/ 68 w 68"/>
                <a:gd name="T11" fmla="*/ 32 h 66"/>
                <a:gd name="T12" fmla="*/ 60 w 68"/>
                <a:gd name="T13" fmla="*/ 54 h 66"/>
                <a:gd name="T14" fmla="*/ 33 w 68"/>
                <a:gd name="T15" fmla="*/ 66 h 66"/>
                <a:gd name="T16" fmla="*/ 10 w 68"/>
                <a:gd name="T17" fmla="*/ 58 h 66"/>
                <a:gd name="T18" fmla="*/ 12 w 68"/>
                <a:gd name="T19" fmla="*/ 31 h 66"/>
                <a:gd name="T20" fmla="*/ 35 w 68"/>
                <a:gd name="T21" fmla="*/ 62 h 66"/>
                <a:gd name="T22" fmla="*/ 55 w 68"/>
                <a:gd name="T23" fmla="*/ 34 h 66"/>
                <a:gd name="T24" fmla="*/ 33 w 68"/>
                <a:gd name="T25" fmla="*/ 4 h 66"/>
                <a:gd name="T26" fmla="*/ 12 w 68"/>
                <a:gd name="T27" fmla="*/ 3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8" h="66">
                  <a:moveTo>
                    <a:pt x="10" y="58"/>
                  </a:moveTo>
                  <a:cubicBezTo>
                    <a:pt x="3" y="51"/>
                    <a:pt x="0" y="44"/>
                    <a:pt x="0" y="34"/>
                  </a:cubicBezTo>
                  <a:cubicBezTo>
                    <a:pt x="0" y="25"/>
                    <a:pt x="3" y="18"/>
                    <a:pt x="7" y="12"/>
                  </a:cubicBezTo>
                  <a:cubicBezTo>
                    <a:pt x="14" y="4"/>
                    <a:pt x="23" y="0"/>
                    <a:pt x="35" y="0"/>
                  </a:cubicBezTo>
                  <a:cubicBezTo>
                    <a:pt x="44" y="0"/>
                    <a:pt x="51" y="2"/>
                    <a:pt x="57" y="8"/>
                  </a:cubicBezTo>
                  <a:cubicBezTo>
                    <a:pt x="65" y="14"/>
                    <a:pt x="68" y="22"/>
                    <a:pt x="68" y="32"/>
                  </a:cubicBezTo>
                  <a:cubicBezTo>
                    <a:pt x="68" y="40"/>
                    <a:pt x="65" y="48"/>
                    <a:pt x="60" y="54"/>
                  </a:cubicBezTo>
                  <a:cubicBezTo>
                    <a:pt x="53" y="62"/>
                    <a:pt x="44" y="66"/>
                    <a:pt x="33" y="66"/>
                  </a:cubicBezTo>
                  <a:cubicBezTo>
                    <a:pt x="24" y="66"/>
                    <a:pt x="17" y="63"/>
                    <a:pt x="10" y="58"/>
                  </a:cubicBezTo>
                  <a:close/>
                  <a:moveTo>
                    <a:pt x="12" y="31"/>
                  </a:moveTo>
                  <a:cubicBezTo>
                    <a:pt x="12" y="50"/>
                    <a:pt x="22" y="62"/>
                    <a:pt x="35" y="62"/>
                  </a:cubicBezTo>
                  <a:cubicBezTo>
                    <a:pt x="47" y="62"/>
                    <a:pt x="55" y="52"/>
                    <a:pt x="55" y="34"/>
                  </a:cubicBezTo>
                  <a:cubicBezTo>
                    <a:pt x="55" y="16"/>
                    <a:pt x="45" y="4"/>
                    <a:pt x="33" y="4"/>
                  </a:cubicBezTo>
                  <a:cubicBezTo>
                    <a:pt x="20" y="4"/>
                    <a:pt x="12" y="13"/>
                    <a:pt x="12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42"/>
            <p:cNvSpPr>
              <a:spLocks/>
            </p:cNvSpPr>
            <p:nvPr userDrawn="1"/>
          </p:nvSpPr>
          <p:spPr bwMode="auto">
            <a:xfrm>
              <a:off x="1653" y="3152"/>
              <a:ext cx="124" cy="121"/>
            </a:xfrm>
            <a:custGeom>
              <a:avLst/>
              <a:gdLst>
                <a:gd name="T0" fmla="*/ 0 w 67"/>
                <a:gd name="T1" fmla="*/ 0 h 65"/>
                <a:gd name="T2" fmla="*/ 13 w 67"/>
                <a:gd name="T3" fmla="*/ 1 h 65"/>
                <a:gd name="T4" fmla="*/ 27 w 67"/>
                <a:gd name="T5" fmla="*/ 0 h 65"/>
                <a:gd name="T6" fmla="*/ 27 w 67"/>
                <a:gd name="T7" fmla="*/ 3 h 65"/>
                <a:gd name="T8" fmla="*/ 26 w 67"/>
                <a:gd name="T9" fmla="*/ 3 h 65"/>
                <a:gd name="T10" fmla="*/ 20 w 67"/>
                <a:gd name="T11" fmla="*/ 11 h 65"/>
                <a:gd name="T12" fmla="*/ 20 w 67"/>
                <a:gd name="T13" fmla="*/ 41 h 65"/>
                <a:gd name="T14" fmla="*/ 36 w 67"/>
                <a:gd name="T15" fmla="*/ 60 h 65"/>
                <a:gd name="T16" fmla="*/ 52 w 67"/>
                <a:gd name="T17" fmla="*/ 53 h 65"/>
                <a:gd name="T18" fmla="*/ 54 w 67"/>
                <a:gd name="T19" fmla="*/ 39 h 65"/>
                <a:gd name="T20" fmla="*/ 54 w 67"/>
                <a:gd name="T21" fmla="*/ 14 h 65"/>
                <a:gd name="T22" fmla="*/ 47 w 67"/>
                <a:gd name="T23" fmla="*/ 3 h 65"/>
                <a:gd name="T24" fmla="*/ 46 w 67"/>
                <a:gd name="T25" fmla="*/ 3 h 65"/>
                <a:gd name="T26" fmla="*/ 46 w 67"/>
                <a:gd name="T27" fmla="*/ 0 h 65"/>
                <a:gd name="T28" fmla="*/ 55 w 67"/>
                <a:gd name="T29" fmla="*/ 0 h 65"/>
                <a:gd name="T30" fmla="*/ 67 w 67"/>
                <a:gd name="T31" fmla="*/ 0 h 65"/>
                <a:gd name="T32" fmla="*/ 67 w 67"/>
                <a:gd name="T33" fmla="*/ 3 h 65"/>
                <a:gd name="T34" fmla="*/ 65 w 67"/>
                <a:gd name="T35" fmla="*/ 3 h 65"/>
                <a:gd name="T36" fmla="*/ 59 w 67"/>
                <a:gd name="T37" fmla="*/ 14 h 65"/>
                <a:gd name="T38" fmla="*/ 59 w 67"/>
                <a:gd name="T39" fmla="*/ 37 h 65"/>
                <a:gd name="T40" fmla="*/ 54 w 67"/>
                <a:gd name="T41" fmla="*/ 58 h 65"/>
                <a:gd name="T42" fmla="*/ 32 w 67"/>
                <a:gd name="T43" fmla="*/ 65 h 65"/>
                <a:gd name="T44" fmla="*/ 8 w 67"/>
                <a:gd name="T45" fmla="*/ 40 h 65"/>
                <a:gd name="T46" fmla="*/ 8 w 67"/>
                <a:gd name="T47" fmla="*/ 13 h 65"/>
                <a:gd name="T48" fmla="*/ 0 w 67"/>
                <a:gd name="T49" fmla="*/ 3 h 65"/>
                <a:gd name="T50" fmla="*/ 0 w 67"/>
                <a:gd name="T5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7" h="65">
                  <a:moveTo>
                    <a:pt x="0" y="0"/>
                  </a:moveTo>
                  <a:cubicBezTo>
                    <a:pt x="4" y="0"/>
                    <a:pt x="9" y="1"/>
                    <a:pt x="13" y="1"/>
                  </a:cubicBezTo>
                  <a:cubicBezTo>
                    <a:pt x="18" y="1"/>
                    <a:pt x="22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6" y="3"/>
                  </a:cubicBezTo>
                  <a:cubicBezTo>
                    <a:pt x="20" y="3"/>
                    <a:pt x="20" y="5"/>
                    <a:pt x="20" y="1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54"/>
                    <a:pt x="25" y="60"/>
                    <a:pt x="36" y="60"/>
                  </a:cubicBezTo>
                  <a:cubicBezTo>
                    <a:pt x="43" y="60"/>
                    <a:pt x="49" y="57"/>
                    <a:pt x="52" y="53"/>
                  </a:cubicBezTo>
                  <a:cubicBezTo>
                    <a:pt x="54" y="49"/>
                    <a:pt x="54" y="45"/>
                    <a:pt x="54" y="39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6"/>
                    <a:pt x="53" y="3"/>
                    <a:pt x="47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8" y="0"/>
                    <a:pt x="51" y="0"/>
                    <a:pt x="55" y="0"/>
                  </a:cubicBezTo>
                  <a:cubicBezTo>
                    <a:pt x="58" y="0"/>
                    <a:pt x="62" y="0"/>
                    <a:pt x="67" y="0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7" y="3"/>
                    <a:pt x="66" y="3"/>
                    <a:pt x="65" y="3"/>
                  </a:cubicBezTo>
                  <a:cubicBezTo>
                    <a:pt x="60" y="3"/>
                    <a:pt x="59" y="6"/>
                    <a:pt x="59" y="14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46"/>
                    <a:pt x="59" y="52"/>
                    <a:pt x="54" y="58"/>
                  </a:cubicBezTo>
                  <a:cubicBezTo>
                    <a:pt x="49" y="63"/>
                    <a:pt x="42" y="65"/>
                    <a:pt x="32" y="65"/>
                  </a:cubicBezTo>
                  <a:cubicBezTo>
                    <a:pt x="15" y="65"/>
                    <a:pt x="8" y="57"/>
                    <a:pt x="8" y="40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5"/>
                    <a:pt x="8" y="3"/>
                    <a:pt x="0" y="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3"/>
            <p:cNvSpPr>
              <a:spLocks/>
            </p:cNvSpPr>
            <p:nvPr userDrawn="1"/>
          </p:nvSpPr>
          <p:spPr bwMode="auto">
            <a:xfrm>
              <a:off x="1792" y="3150"/>
              <a:ext cx="68" cy="123"/>
            </a:xfrm>
            <a:custGeom>
              <a:avLst/>
              <a:gdLst>
                <a:gd name="T0" fmla="*/ 0 w 37"/>
                <a:gd name="T1" fmla="*/ 48 h 66"/>
                <a:gd name="T2" fmla="*/ 2 w 37"/>
                <a:gd name="T3" fmla="*/ 47 h 66"/>
                <a:gd name="T4" fmla="*/ 16 w 37"/>
                <a:gd name="T5" fmla="*/ 62 h 66"/>
                <a:gd name="T6" fmla="*/ 27 w 37"/>
                <a:gd name="T7" fmla="*/ 51 h 66"/>
                <a:gd name="T8" fmla="*/ 24 w 37"/>
                <a:gd name="T9" fmla="*/ 43 h 66"/>
                <a:gd name="T10" fmla="*/ 13 w 37"/>
                <a:gd name="T11" fmla="*/ 36 h 66"/>
                <a:gd name="T12" fmla="*/ 1 w 37"/>
                <a:gd name="T13" fmla="*/ 19 h 66"/>
                <a:gd name="T14" fmla="*/ 21 w 37"/>
                <a:gd name="T15" fmla="*/ 0 h 66"/>
                <a:gd name="T16" fmla="*/ 33 w 37"/>
                <a:gd name="T17" fmla="*/ 1 h 66"/>
                <a:gd name="T18" fmla="*/ 34 w 37"/>
                <a:gd name="T19" fmla="*/ 14 h 66"/>
                <a:gd name="T20" fmla="*/ 32 w 37"/>
                <a:gd name="T21" fmla="*/ 15 h 66"/>
                <a:gd name="T22" fmla="*/ 21 w 37"/>
                <a:gd name="T23" fmla="*/ 4 h 66"/>
                <a:gd name="T24" fmla="*/ 10 w 37"/>
                <a:gd name="T25" fmla="*/ 14 h 66"/>
                <a:gd name="T26" fmla="*/ 13 w 37"/>
                <a:gd name="T27" fmla="*/ 22 h 66"/>
                <a:gd name="T28" fmla="*/ 24 w 37"/>
                <a:gd name="T29" fmla="*/ 28 h 66"/>
                <a:gd name="T30" fmla="*/ 37 w 37"/>
                <a:gd name="T31" fmla="*/ 46 h 66"/>
                <a:gd name="T32" fmla="*/ 16 w 37"/>
                <a:gd name="T33" fmla="*/ 66 h 66"/>
                <a:gd name="T34" fmla="*/ 1 w 37"/>
                <a:gd name="T35" fmla="*/ 61 h 66"/>
                <a:gd name="T36" fmla="*/ 0 w 37"/>
                <a:gd name="T37" fmla="*/ 4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66">
                  <a:moveTo>
                    <a:pt x="0" y="48"/>
                  </a:moveTo>
                  <a:cubicBezTo>
                    <a:pt x="2" y="47"/>
                    <a:pt x="2" y="47"/>
                    <a:pt x="2" y="47"/>
                  </a:cubicBezTo>
                  <a:cubicBezTo>
                    <a:pt x="4" y="57"/>
                    <a:pt x="8" y="62"/>
                    <a:pt x="16" y="62"/>
                  </a:cubicBezTo>
                  <a:cubicBezTo>
                    <a:pt x="23" y="62"/>
                    <a:pt x="27" y="58"/>
                    <a:pt x="27" y="51"/>
                  </a:cubicBezTo>
                  <a:cubicBezTo>
                    <a:pt x="27" y="48"/>
                    <a:pt x="26" y="45"/>
                    <a:pt x="24" y="43"/>
                  </a:cubicBezTo>
                  <a:cubicBezTo>
                    <a:pt x="20" y="40"/>
                    <a:pt x="16" y="38"/>
                    <a:pt x="13" y="36"/>
                  </a:cubicBezTo>
                  <a:cubicBezTo>
                    <a:pt x="5" y="32"/>
                    <a:pt x="1" y="27"/>
                    <a:pt x="1" y="19"/>
                  </a:cubicBezTo>
                  <a:cubicBezTo>
                    <a:pt x="1" y="8"/>
                    <a:pt x="9" y="0"/>
                    <a:pt x="21" y="0"/>
                  </a:cubicBezTo>
                  <a:cubicBezTo>
                    <a:pt x="24" y="0"/>
                    <a:pt x="28" y="0"/>
                    <a:pt x="33" y="1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0" y="7"/>
                    <a:pt x="27" y="4"/>
                    <a:pt x="21" y="4"/>
                  </a:cubicBezTo>
                  <a:cubicBezTo>
                    <a:pt x="15" y="4"/>
                    <a:pt x="10" y="8"/>
                    <a:pt x="10" y="14"/>
                  </a:cubicBezTo>
                  <a:cubicBezTo>
                    <a:pt x="10" y="17"/>
                    <a:pt x="11" y="20"/>
                    <a:pt x="13" y="22"/>
                  </a:cubicBezTo>
                  <a:cubicBezTo>
                    <a:pt x="16" y="25"/>
                    <a:pt x="20" y="26"/>
                    <a:pt x="24" y="28"/>
                  </a:cubicBezTo>
                  <a:cubicBezTo>
                    <a:pt x="32" y="33"/>
                    <a:pt x="37" y="38"/>
                    <a:pt x="37" y="46"/>
                  </a:cubicBezTo>
                  <a:cubicBezTo>
                    <a:pt x="37" y="58"/>
                    <a:pt x="29" y="66"/>
                    <a:pt x="16" y="66"/>
                  </a:cubicBezTo>
                  <a:cubicBezTo>
                    <a:pt x="10" y="66"/>
                    <a:pt x="6" y="64"/>
                    <a:pt x="1" y="61"/>
                  </a:cubicBez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4"/>
            <p:cNvSpPr>
              <a:spLocks/>
            </p:cNvSpPr>
            <p:nvPr userDrawn="1"/>
          </p:nvSpPr>
          <p:spPr bwMode="auto">
            <a:xfrm>
              <a:off x="1879" y="3152"/>
              <a:ext cx="52" cy="117"/>
            </a:xfrm>
            <a:custGeom>
              <a:avLst/>
              <a:gdLst>
                <a:gd name="T0" fmla="*/ 0 w 28"/>
                <a:gd name="T1" fmla="*/ 60 h 63"/>
                <a:gd name="T2" fmla="*/ 8 w 28"/>
                <a:gd name="T3" fmla="*/ 54 h 63"/>
                <a:gd name="T4" fmla="*/ 8 w 28"/>
                <a:gd name="T5" fmla="*/ 10 h 63"/>
                <a:gd name="T6" fmla="*/ 1 w 28"/>
                <a:gd name="T7" fmla="*/ 3 h 63"/>
                <a:gd name="T8" fmla="*/ 0 w 28"/>
                <a:gd name="T9" fmla="*/ 3 h 63"/>
                <a:gd name="T10" fmla="*/ 0 w 28"/>
                <a:gd name="T11" fmla="*/ 0 h 63"/>
                <a:gd name="T12" fmla="*/ 13 w 28"/>
                <a:gd name="T13" fmla="*/ 0 h 63"/>
                <a:gd name="T14" fmla="*/ 28 w 28"/>
                <a:gd name="T15" fmla="*/ 0 h 63"/>
                <a:gd name="T16" fmla="*/ 28 w 28"/>
                <a:gd name="T17" fmla="*/ 3 h 63"/>
                <a:gd name="T18" fmla="*/ 27 w 28"/>
                <a:gd name="T19" fmla="*/ 3 h 63"/>
                <a:gd name="T20" fmla="*/ 19 w 28"/>
                <a:gd name="T21" fmla="*/ 11 h 63"/>
                <a:gd name="T22" fmla="*/ 19 w 28"/>
                <a:gd name="T23" fmla="*/ 53 h 63"/>
                <a:gd name="T24" fmla="*/ 28 w 28"/>
                <a:gd name="T25" fmla="*/ 60 h 63"/>
                <a:gd name="T26" fmla="*/ 28 w 28"/>
                <a:gd name="T27" fmla="*/ 63 h 63"/>
                <a:gd name="T28" fmla="*/ 15 w 28"/>
                <a:gd name="T29" fmla="*/ 63 h 63"/>
                <a:gd name="T30" fmla="*/ 0 w 28"/>
                <a:gd name="T31" fmla="*/ 63 h 63"/>
                <a:gd name="T32" fmla="*/ 0 w 28"/>
                <a:gd name="T3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3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0" y="3"/>
                    <a:pt x="19" y="5"/>
                    <a:pt x="19" y="11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9"/>
                    <a:pt x="20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9" y="63"/>
                    <a:pt x="15" y="63"/>
                  </a:cubicBezTo>
                  <a:cubicBezTo>
                    <a:pt x="10" y="63"/>
                    <a:pt x="5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5"/>
            <p:cNvSpPr>
              <a:spLocks/>
            </p:cNvSpPr>
            <p:nvPr userDrawn="1"/>
          </p:nvSpPr>
          <p:spPr bwMode="auto">
            <a:xfrm>
              <a:off x="1944" y="3152"/>
              <a:ext cx="96" cy="119"/>
            </a:xfrm>
            <a:custGeom>
              <a:avLst/>
              <a:gdLst>
                <a:gd name="T0" fmla="*/ 0 w 52"/>
                <a:gd name="T1" fmla="*/ 60 h 64"/>
                <a:gd name="T2" fmla="*/ 8 w 52"/>
                <a:gd name="T3" fmla="*/ 54 h 64"/>
                <a:gd name="T4" fmla="*/ 8 w 52"/>
                <a:gd name="T5" fmla="*/ 10 h 64"/>
                <a:gd name="T6" fmla="*/ 0 w 52"/>
                <a:gd name="T7" fmla="*/ 3 h 64"/>
                <a:gd name="T8" fmla="*/ 0 w 52"/>
                <a:gd name="T9" fmla="*/ 3 h 64"/>
                <a:gd name="T10" fmla="*/ 0 w 52"/>
                <a:gd name="T11" fmla="*/ 0 h 64"/>
                <a:gd name="T12" fmla="*/ 22 w 52"/>
                <a:gd name="T13" fmla="*/ 0 h 64"/>
                <a:gd name="T14" fmla="*/ 46 w 52"/>
                <a:gd name="T15" fmla="*/ 0 h 64"/>
                <a:gd name="T16" fmla="*/ 46 w 52"/>
                <a:gd name="T17" fmla="*/ 14 h 64"/>
                <a:gd name="T18" fmla="*/ 44 w 52"/>
                <a:gd name="T19" fmla="*/ 14 h 64"/>
                <a:gd name="T20" fmla="*/ 30 w 52"/>
                <a:gd name="T21" fmla="*/ 4 h 64"/>
                <a:gd name="T22" fmla="*/ 19 w 52"/>
                <a:gd name="T23" fmla="*/ 4 h 64"/>
                <a:gd name="T24" fmla="*/ 19 w 52"/>
                <a:gd name="T25" fmla="*/ 28 h 64"/>
                <a:gd name="T26" fmla="*/ 27 w 52"/>
                <a:gd name="T27" fmla="*/ 28 h 64"/>
                <a:gd name="T28" fmla="*/ 37 w 52"/>
                <a:gd name="T29" fmla="*/ 21 h 64"/>
                <a:gd name="T30" fmla="*/ 37 w 52"/>
                <a:gd name="T31" fmla="*/ 20 h 64"/>
                <a:gd name="T32" fmla="*/ 40 w 52"/>
                <a:gd name="T33" fmla="*/ 20 h 64"/>
                <a:gd name="T34" fmla="*/ 40 w 52"/>
                <a:gd name="T35" fmla="*/ 30 h 64"/>
                <a:gd name="T36" fmla="*/ 40 w 52"/>
                <a:gd name="T37" fmla="*/ 40 h 64"/>
                <a:gd name="T38" fmla="*/ 38 w 52"/>
                <a:gd name="T39" fmla="*/ 41 h 64"/>
                <a:gd name="T40" fmla="*/ 27 w 52"/>
                <a:gd name="T41" fmla="*/ 33 h 64"/>
                <a:gd name="T42" fmla="*/ 19 w 52"/>
                <a:gd name="T43" fmla="*/ 33 h 64"/>
                <a:gd name="T44" fmla="*/ 19 w 52"/>
                <a:gd name="T45" fmla="*/ 51 h 64"/>
                <a:gd name="T46" fmla="*/ 30 w 52"/>
                <a:gd name="T47" fmla="*/ 59 h 64"/>
                <a:gd name="T48" fmla="*/ 49 w 52"/>
                <a:gd name="T49" fmla="*/ 48 h 64"/>
                <a:gd name="T50" fmla="*/ 52 w 52"/>
                <a:gd name="T51" fmla="*/ 49 h 64"/>
                <a:gd name="T52" fmla="*/ 48 w 52"/>
                <a:gd name="T53" fmla="*/ 64 h 64"/>
                <a:gd name="T54" fmla="*/ 27 w 52"/>
                <a:gd name="T55" fmla="*/ 63 h 64"/>
                <a:gd name="T56" fmla="*/ 16 w 52"/>
                <a:gd name="T57" fmla="*/ 63 h 64"/>
                <a:gd name="T58" fmla="*/ 8 w 52"/>
                <a:gd name="T59" fmla="*/ 63 h 64"/>
                <a:gd name="T60" fmla="*/ 0 w 52"/>
                <a:gd name="T61" fmla="*/ 64 h 64"/>
                <a:gd name="T62" fmla="*/ 0 w 52"/>
                <a:gd name="T63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" h="64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12" y="0"/>
                    <a:pt x="22" y="0"/>
                  </a:cubicBezTo>
                  <a:cubicBezTo>
                    <a:pt x="36" y="0"/>
                    <a:pt x="44" y="0"/>
                    <a:pt x="46" y="0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3" y="5"/>
                    <a:pt x="39" y="4"/>
                    <a:pt x="30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5" y="28"/>
                    <a:pt x="37" y="27"/>
                    <a:pt x="37" y="21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4"/>
                    <a:pt x="40" y="27"/>
                    <a:pt x="40" y="30"/>
                  </a:cubicBezTo>
                  <a:cubicBezTo>
                    <a:pt x="40" y="33"/>
                    <a:pt x="40" y="36"/>
                    <a:pt x="40" y="40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7" y="33"/>
                    <a:pt x="35" y="33"/>
                    <a:pt x="27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8"/>
                    <a:pt x="21" y="59"/>
                    <a:pt x="30" y="59"/>
                  </a:cubicBezTo>
                  <a:cubicBezTo>
                    <a:pt x="42" y="59"/>
                    <a:pt x="47" y="58"/>
                    <a:pt x="49" y="48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0" y="63"/>
                    <a:pt x="32" y="63"/>
                    <a:pt x="27" y="63"/>
                  </a:cubicBezTo>
                  <a:cubicBezTo>
                    <a:pt x="22" y="63"/>
                    <a:pt x="18" y="63"/>
                    <a:pt x="16" y="63"/>
                  </a:cubicBezTo>
                  <a:cubicBezTo>
                    <a:pt x="13" y="63"/>
                    <a:pt x="10" y="63"/>
                    <a:pt x="8" y="63"/>
                  </a:cubicBezTo>
                  <a:cubicBezTo>
                    <a:pt x="5" y="63"/>
                    <a:pt x="2" y="63"/>
                    <a:pt x="0" y="64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6"/>
            <p:cNvSpPr>
              <a:spLocks/>
            </p:cNvSpPr>
            <p:nvPr userDrawn="1"/>
          </p:nvSpPr>
          <p:spPr bwMode="auto">
            <a:xfrm>
              <a:off x="993" y="3336"/>
              <a:ext cx="122" cy="119"/>
            </a:xfrm>
            <a:custGeom>
              <a:avLst/>
              <a:gdLst>
                <a:gd name="T0" fmla="*/ 0 w 66"/>
                <a:gd name="T1" fmla="*/ 0 h 64"/>
                <a:gd name="T2" fmla="*/ 14 w 66"/>
                <a:gd name="T3" fmla="*/ 0 h 64"/>
                <a:gd name="T4" fmla="*/ 27 w 66"/>
                <a:gd name="T5" fmla="*/ 0 h 64"/>
                <a:gd name="T6" fmla="*/ 27 w 66"/>
                <a:gd name="T7" fmla="*/ 3 h 64"/>
                <a:gd name="T8" fmla="*/ 26 w 66"/>
                <a:gd name="T9" fmla="*/ 3 h 64"/>
                <a:gd name="T10" fmla="*/ 20 w 66"/>
                <a:gd name="T11" fmla="*/ 11 h 64"/>
                <a:gd name="T12" fmla="*/ 20 w 66"/>
                <a:gd name="T13" fmla="*/ 40 h 64"/>
                <a:gd name="T14" fmla="*/ 36 w 66"/>
                <a:gd name="T15" fmla="*/ 60 h 64"/>
                <a:gd name="T16" fmla="*/ 51 w 66"/>
                <a:gd name="T17" fmla="*/ 52 h 64"/>
                <a:gd name="T18" fmla="*/ 54 w 66"/>
                <a:gd name="T19" fmla="*/ 39 h 64"/>
                <a:gd name="T20" fmla="*/ 54 w 66"/>
                <a:gd name="T21" fmla="*/ 14 h 64"/>
                <a:gd name="T22" fmla="*/ 47 w 66"/>
                <a:gd name="T23" fmla="*/ 3 h 64"/>
                <a:gd name="T24" fmla="*/ 45 w 66"/>
                <a:gd name="T25" fmla="*/ 3 h 64"/>
                <a:gd name="T26" fmla="*/ 45 w 66"/>
                <a:gd name="T27" fmla="*/ 0 h 64"/>
                <a:gd name="T28" fmla="*/ 54 w 66"/>
                <a:gd name="T29" fmla="*/ 0 h 64"/>
                <a:gd name="T30" fmla="*/ 66 w 66"/>
                <a:gd name="T31" fmla="*/ 0 h 64"/>
                <a:gd name="T32" fmla="*/ 66 w 66"/>
                <a:gd name="T33" fmla="*/ 3 h 64"/>
                <a:gd name="T34" fmla="*/ 65 w 66"/>
                <a:gd name="T35" fmla="*/ 3 h 64"/>
                <a:gd name="T36" fmla="*/ 59 w 66"/>
                <a:gd name="T37" fmla="*/ 14 h 64"/>
                <a:gd name="T38" fmla="*/ 59 w 66"/>
                <a:gd name="T39" fmla="*/ 37 h 64"/>
                <a:gd name="T40" fmla="*/ 53 w 66"/>
                <a:gd name="T41" fmla="*/ 57 h 64"/>
                <a:gd name="T42" fmla="*/ 32 w 66"/>
                <a:gd name="T43" fmla="*/ 64 h 64"/>
                <a:gd name="T44" fmla="*/ 8 w 66"/>
                <a:gd name="T45" fmla="*/ 40 h 64"/>
                <a:gd name="T46" fmla="*/ 8 w 66"/>
                <a:gd name="T47" fmla="*/ 13 h 64"/>
                <a:gd name="T48" fmla="*/ 0 w 66"/>
                <a:gd name="T49" fmla="*/ 3 h 64"/>
                <a:gd name="T50" fmla="*/ 0 w 66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64">
                  <a:moveTo>
                    <a:pt x="0" y="0"/>
                  </a:moveTo>
                  <a:cubicBezTo>
                    <a:pt x="5" y="0"/>
                    <a:pt x="9" y="0"/>
                    <a:pt x="14" y="0"/>
                  </a:cubicBezTo>
                  <a:cubicBezTo>
                    <a:pt x="18" y="0"/>
                    <a:pt x="23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6" y="3"/>
                  </a:cubicBezTo>
                  <a:cubicBezTo>
                    <a:pt x="20" y="3"/>
                    <a:pt x="20" y="5"/>
                    <a:pt x="20" y="1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54"/>
                    <a:pt x="25" y="60"/>
                    <a:pt x="36" y="60"/>
                  </a:cubicBezTo>
                  <a:cubicBezTo>
                    <a:pt x="43" y="60"/>
                    <a:pt x="48" y="57"/>
                    <a:pt x="51" y="52"/>
                  </a:cubicBezTo>
                  <a:cubicBezTo>
                    <a:pt x="53" y="48"/>
                    <a:pt x="54" y="44"/>
                    <a:pt x="54" y="39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5"/>
                    <a:pt x="53" y="3"/>
                    <a:pt x="47" y="3"/>
                  </a:cubicBezTo>
                  <a:cubicBezTo>
                    <a:pt x="46" y="3"/>
                    <a:pt x="45" y="3"/>
                    <a:pt x="45" y="3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8" y="0"/>
                    <a:pt x="51" y="0"/>
                    <a:pt x="54" y="0"/>
                  </a:cubicBezTo>
                  <a:cubicBezTo>
                    <a:pt x="58" y="0"/>
                    <a:pt x="62" y="0"/>
                    <a:pt x="66" y="0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59" y="3"/>
                    <a:pt x="59" y="5"/>
                    <a:pt x="59" y="14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46"/>
                    <a:pt x="58" y="52"/>
                    <a:pt x="53" y="57"/>
                  </a:cubicBezTo>
                  <a:cubicBezTo>
                    <a:pt x="49" y="62"/>
                    <a:pt x="42" y="64"/>
                    <a:pt x="32" y="64"/>
                  </a:cubicBezTo>
                  <a:cubicBezTo>
                    <a:pt x="16" y="64"/>
                    <a:pt x="8" y="56"/>
                    <a:pt x="8" y="40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5"/>
                    <a:pt x="8" y="3"/>
                    <a:pt x="0" y="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7"/>
            <p:cNvSpPr>
              <a:spLocks/>
            </p:cNvSpPr>
            <p:nvPr userDrawn="1"/>
          </p:nvSpPr>
          <p:spPr bwMode="auto">
            <a:xfrm>
              <a:off x="1128" y="3336"/>
              <a:ext cx="126" cy="121"/>
            </a:xfrm>
            <a:custGeom>
              <a:avLst/>
              <a:gdLst>
                <a:gd name="T0" fmla="*/ 0 w 68"/>
                <a:gd name="T1" fmla="*/ 60 h 65"/>
                <a:gd name="T2" fmla="*/ 1 w 68"/>
                <a:gd name="T3" fmla="*/ 60 h 65"/>
                <a:gd name="T4" fmla="*/ 9 w 68"/>
                <a:gd name="T5" fmla="*/ 46 h 65"/>
                <a:gd name="T6" fmla="*/ 9 w 68"/>
                <a:gd name="T7" fmla="*/ 12 h 65"/>
                <a:gd name="T8" fmla="*/ 0 w 68"/>
                <a:gd name="T9" fmla="*/ 3 h 65"/>
                <a:gd name="T10" fmla="*/ 0 w 68"/>
                <a:gd name="T11" fmla="*/ 0 h 65"/>
                <a:gd name="T12" fmla="*/ 10 w 68"/>
                <a:gd name="T13" fmla="*/ 0 h 65"/>
                <a:gd name="T14" fmla="*/ 18 w 68"/>
                <a:gd name="T15" fmla="*/ 0 h 65"/>
                <a:gd name="T16" fmla="*/ 54 w 68"/>
                <a:gd name="T17" fmla="*/ 45 h 65"/>
                <a:gd name="T18" fmla="*/ 54 w 68"/>
                <a:gd name="T19" fmla="*/ 13 h 65"/>
                <a:gd name="T20" fmla="*/ 45 w 68"/>
                <a:gd name="T21" fmla="*/ 3 h 65"/>
                <a:gd name="T22" fmla="*/ 44 w 68"/>
                <a:gd name="T23" fmla="*/ 3 h 65"/>
                <a:gd name="T24" fmla="*/ 44 w 68"/>
                <a:gd name="T25" fmla="*/ 0 h 65"/>
                <a:gd name="T26" fmla="*/ 53 w 68"/>
                <a:gd name="T27" fmla="*/ 0 h 65"/>
                <a:gd name="T28" fmla="*/ 68 w 68"/>
                <a:gd name="T29" fmla="*/ 0 h 65"/>
                <a:gd name="T30" fmla="*/ 68 w 68"/>
                <a:gd name="T31" fmla="*/ 3 h 65"/>
                <a:gd name="T32" fmla="*/ 67 w 68"/>
                <a:gd name="T33" fmla="*/ 3 h 65"/>
                <a:gd name="T34" fmla="*/ 59 w 68"/>
                <a:gd name="T35" fmla="*/ 16 h 65"/>
                <a:gd name="T36" fmla="*/ 59 w 68"/>
                <a:gd name="T37" fmla="*/ 65 h 65"/>
                <a:gd name="T38" fmla="*/ 55 w 68"/>
                <a:gd name="T39" fmla="*/ 65 h 65"/>
                <a:gd name="T40" fmla="*/ 14 w 68"/>
                <a:gd name="T41" fmla="*/ 13 h 65"/>
                <a:gd name="T42" fmla="*/ 14 w 68"/>
                <a:gd name="T43" fmla="*/ 46 h 65"/>
                <a:gd name="T44" fmla="*/ 22 w 68"/>
                <a:gd name="T45" fmla="*/ 60 h 65"/>
                <a:gd name="T46" fmla="*/ 23 w 68"/>
                <a:gd name="T47" fmla="*/ 60 h 65"/>
                <a:gd name="T48" fmla="*/ 23 w 68"/>
                <a:gd name="T49" fmla="*/ 63 h 65"/>
                <a:gd name="T50" fmla="*/ 12 w 68"/>
                <a:gd name="T51" fmla="*/ 63 h 65"/>
                <a:gd name="T52" fmla="*/ 0 w 68"/>
                <a:gd name="T53" fmla="*/ 63 h 65"/>
                <a:gd name="T54" fmla="*/ 0 w 68"/>
                <a:gd name="T55" fmla="*/ 6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8" h="65">
                  <a:moveTo>
                    <a:pt x="0" y="60"/>
                  </a:moveTo>
                  <a:cubicBezTo>
                    <a:pt x="1" y="60"/>
                    <a:pt x="1" y="60"/>
                    <a:pt x="1" y="60"/>
                  </a:cubicBezTo>
                  <a:cubicBezTo>
                    <a:pt x="8" y="60"/>
                    <a:pt x="9" y="56"/>
                    <a:pt x="9" y="46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6"/>
                    <a:pt x="8" y="4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5" y="0"/>
                    <a:pt x="10" y="0"/>
                  </a:cubicBezTo>
                  <a:cubicBezTo>
                    <a:pt x="14" y="0"/>
                    <a:pt x="18" y="0"/>
                    <a:pt x="18" y="0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5"/>
                    <a:pt x="52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0"/>
                    <a:pt x="53" y="0"/>
                  </a:cubicBezTo>
                  <a:cubicBezTo>
                    <a:pt x="59" y="0"/>
                    <a:pt x="64" y="0"/>
                    <a:pt x="68" y="0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0" y="3"/>
                    <a:pt x="59" y="6"/>
                    <a:pt x="59" y="16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4" y="56"/>
                    <a:pt x="14" y="60"/>
                    <a:pt x="22" y="60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20" y="63"/>
                    <a:pt x="17" y="63"/>
                    <a:pt x="12" y="63"/>
                  </a:cubicBezTo>
                  <a:cubicBezTo>
                    <a:pt x="8" y="63"/>
                    <a:pt x="4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8"/>
            <p:cNvSpPr>
              <a:spLocks/>
            </p:cNvSpPr>
            <p:nvPr userDrawn="1"/>
          </p:nvSpPr>
          <p:spPr bwMode="auto">
            <a:xfrm>
              <a:off x="1265" y="3336"/>
              <a:ext cx="52" cy="118"/>
            </a:xfrm>
            <a:custGeom>
              <a:avLst/>
              <a:gdLst>
                <a:gd name="T0" fmla="*/ 0 w 28"/>
                <a:gd name="T1" fmla="*/ 60 h 63"/>
                <a:gd name="T2" fmla="*/ 8 w 28"/>
                <a:gd name="T3" fmla="*/ 54 h 63"/>
                <a:gd name="T4" fmla="*/ 8 w 28"/>
                <a:gd name="T5" fmla="*/ 10 h 63"/>
                <a:gd name="T6" fmla="*/ 1 w 28"/>
                <a:gd name="T7" fmla="*/ 3 h 63"/>
                <a:gd name="T8" fmla="*/ 0 w 28"/>
                <a:gd name="T9" fmla="*/ 3 h 63"/>
                <a:gd name="T10" fmla="*/ 0 w 28"/>
                <a:gd name="T11" fmla="*/ 0 h 63"/>
                <a:gd name="T12" fmla="*/ 14 w 28"/>
                <a:gd name="T13" fmla="*/ 0 h 63"/>
                <a:gd name="T14" fmla="*/ 27 w 28"/>
                <a:gd name="T15" fmla="*/ 0 h 63"/>
                <a:gd name="T16" fmla="*/ 27 w 28"/>
                <a:gd name="T17" fmla="*/ 3 h 63"/>
                <a:gd name="T18" fmla="*/ 26 w 28"/>
                <a:gd name="T19" fmla="*/ 3 h 63"/>
                <a:gd name="T20" fmla="*/ 19 w 28"/>
                <a:gd name="T21" fmla="*/ 10 h 63"/>
                <a:gd name="T22" fmla="*/ 19 w 28"/>
                <a:gd name="T23" fmla="*/ 52 h 63"/>
                <a:gd name="T24" fmla="*/ 28 w 28"/>
                <a:gd name="T25" fmla="*/ 60 h 63"/>
                <a:gd name="T26" fmla="*/ 28 w 28"/>
                <a:gd name="T27" fmla="*/ 63 h 63"/>
                <a:gd name="T28" fmla="*/ 15 w 28"/>
                <a:gd name="T29" fmla="*/ 63 h 63"/>
                <a:gd name="T30" fmla="*/ 0 w 28"/>
                <a:gd name="T31" fmla="*/ 63 h 63"/>
                <a:gd name="T32" fmla="*/ 0 w 28"/>
                <a:gd name="T3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4" y="0"/>
                  </a:cubicBezTo>
                  <a:cubicBezTo>
                    <a:pt x="18" y="0"/>
                    <a:pt x="22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0" y="3"/>
                    <a:pt x="19" y="4"/>
                    <a:pt x="19" y="10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9" y="59"/>
                    <a:pt x="20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9" y="63"/>
                    <a:pt x="15" y="63"/>
                  </a:cubicBezTo>
                  <a:cubicBezTo>
                    <a:pt x="10" y="63"/>
                    <a:pt x="6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9"/>
            <p:cNvSpPr>
              <a:spLocks/>
            </p:cNvSpPr>
            <p:nvPr userDrawn="1"/>
          </p:nvSpPr>
          <p:spPr bwMode="auto">
            <a:xfrm>
              <a:off x="1323" y="3336"/>
              <a:ext cx="113" cy="119"/>
            </a:xfrm>
            <a:custGeom>
              <a:avLst/>
              <a:gdLst>
                <a:gd name="T0" fmla="*/ 29 w 61"/>
                <a:gd name="T1" fmla="*/ 64 h 64"/>
                <a:gd name="T2" fmla="*/ 7 w 61"/>
                <a:gd name="T3" fmla="*/ 8 h 64"/>
                <a:gd name="T4" fmla="*/ 0 w 61"/>
                <a:gd name="T5" fmla="*/ 3 h 64"/>
                <a:gd name="T6" fmla="*/ 0 w 61"/>
                <a:gd name="T7" fmla="*/ 0 h 64"/>
                <a:gd name="T8" fmla="*/ 10 w 61"/>
                <a:gd name="T9" fmla="*/ 0 h 64"/>
                <a:gd name="T10" fmla="*/ 26 w 61"/>
                <a:gd name="T11" fmla="*/ 0 h 64"/>
                <a:gd name="T12" fmla="*/ 26 w 61"/>
                <a:gd name="T13" fmla="*/ 3 h 64"/>
                <a:gd name="T14" fmla="*/ 25 w 61"/>
                <a:gd name="T15" fmla="*/ 3 h 64"/>
                <a:gd name="T16" fmla="*/ 20 w 61"/>
                <a:gd name="T17" fmla="*/ 5 h 64"/>
                <a:gd name="T18" fmla="*/ 21 w 61"/>
                <a:gd name="T19" fmla="*/ 9 h 64"/>
                <a:gd name="T20" fmla="*/ 35 w 61"/>
                <a:gd name="T21" fmla="*/ 48 h 64"/>
                <a:gd name="T22" fmla="*/ 49 w 61"/>
                <a:gd name="T23" fmla="*/ 10 h 64"/>
                <a:gd name="T24" fmla="*/ 49 w 61"/>
                <a:gd name="T25" fmla="*/ 6 h 64"/>
                <a:gd name="T26" fmla="*/ 42 w 61"/>
                <a:gd name="T27" fmla="*/ 3 h 64"/>
                <a:gd name="T28" fmla="*/ 42 w 61"/>
                <a:gd name="T29" fmla="*/ 0 h 64"/>
                <a:gd name="T30" fmla="*/ 50 w 61"/>
                <a:gd name="T31" fmla="*/ 0 h 64"/>
                <a:gd name="T32" fmla="*/ 61 w 61"/>
                <a:gd name="T33" fmla="*/ 0 h 64"/>
                <a:gd name="T34" fmla="*/ 61 w 61"/>
                <a:gd name="T35" fmla="*/ 3 h 64"/>
                <a:gd name="T36" fmla="*/ 54 w 61"/>
                <a:gd name="T37" fmla="*/ 9 h 64"/>
                <a:gd name="T38" fmla="*/ 33 w 61"/>
                <a:gd name="T39" fmla="*/ 64 h 64"/>
                <a:gd name="T40" fmla="*/ 29 w 61"/>
                <a:gd name="T41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1" h="64">
                  <a:moveTo>
                    <a:pt x="29" y="64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6" y="3"/>
                    <a:pt x="3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7" y="0"/>
                    <a:pt x="10" y="0"/>
                  </a:cubicBezTo>
                  <a:cubicBezTo>
                    <a:pt x="17" y="0"/>
                    <a:pt x="22" y="0"/>
                    <a:pt x="26" y="0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1" y="3"/>
                    <a:pt x="20" y="4"/>
                    <a:pt x="20" y="5"/>
                  </a:cubicBezTo>
                  <a:cubicBezTo>
                    <a:pt x="20" y="7"/>
                    <a:pt x="20" y="8"/>
                    <a:pt x="21" y="9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8"/>
                    <a:pt x="49" y="7"/>
                    <a:pt x="49" y="6"/>
                  </a:cubicBezTo>
                  <a:cubicBezTo>
                    <a:pt x="49" y="4"/>
                    <a:pt x="47" y="3"/>
                    <a:pt x="42" y="3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0"/>
                    <a:pt x="47" y="0"/>
                    <a:pt x="50" y="0"/>
                  </a:cubicBezTo>
                  <a:cubicBezTo>
                    <a:pt x="52" y="0"/>
                    <a:pt x="56" y="0"/>
                    <a:pt x="61" y="0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58" y="3"/>
                    <a:pt x="56" y="5"/>
                    <a:pt x="54" y="9"/>
                  </a:cubicBezTo>
                  <a:cubicBezTo>
                    <a:pt x="33" y="64"/>
                    <a:pt x="33" y="64"/>
                    <a:pt x="33" y="64"/>
                  </a:cubicBezTo>
                  <a:lnTo>
                    <a:pt x="29" y="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50"/>
            <p:cNvSpPr>
              <a:spLocks/>
            </p:cNvSpPr>
            <p:nvPr userDrawn="1"/>
          </p:nvSpPr>
          <p:spPr bwMode="auto">
            <a:xfrm>
              <a:off x="1442" y="3336"/>
              <a:ext cx="94" cy="118"/>
            </a:xfrm>
            <a:custGeom>
              <a:avLst/>
              <a:gdLst>
                <a:gd name="T0" fmla="*/ 0 w 51"/>
                <a:gd name="T1" fmla="*/ 60 h 63"/>
                <a:gd name="T2" fmla="*/ 8 w 51"/>
                <a:gd name="T3" fmla="*/ 54 h 63"/>
                <a:gd name="T4" fmla="*/ 8 w 51"/>
                <a:gd name="T5" fmla="*/ 10 h 63"/>
                <a:gd name="T6" fmla="*/ 2 w 51"/>
                <a:gd name="T7" fmla="*/ 3 h 63"/>
                <a:gd name="T8" fmla="*/ 1 w 51"/>
                <a:gd name="T9" fmla="*/ 3 h 63"/>
                <a:gd name="T10" fmla="*/ 1 w 51"/>
                <a:gd name="T11" fmla="*/ 0 h 63"/>
                <a:gd name="T12" fmla="*/ 22 w 51"/>
                <a:gd name="T13" fmla="*/ 0 h 63"/>
                <a:gd name="T14" fmla="*/ 45 w 51"/>
                <a:gd name="T15" fmla="*/ 0 h 63"/>
                <a:gd name="T16" fmla="*/ 45 w 51"/>
                <a:gd name="T17" fmla="*/ 14 h 63"/>
                <a:gd name="T18" fmla="*/ 43 w 51"/>
                <a:gd name="T19" fmla="*/ 14 h 63"/>
                <a:gd name="T20" fmla="*/ 30 w 51"/>
                <a:gd name="T21" fmla="*/ 4 h 63"/>
                <a:gd name="T22" fmla="*/ 20 w 51"/>
                <a:gd name="T23" fmla="*/ 4 h 63"/>
                <a:gd name="T24" fmla="*/ 20 w 51"/>
                <a:gd name="T25" fmla="*/ 28 h 63"/>
                <a:gd name="T26" fmla="*/ 27 w 51"/>
                <a:gd name="T27" fmla="*/ 28 h 63"/>
                <a:gd name="T28" fmla="*/ 37 w 51"/>
                <a:gd name="T29" fmla="*/ 20 h 63"/>
                <a:gd name="T30" fmla="*/ 37 w 51"/>
                <a:gd name="T31" fmla="*/ 20 h 63"/>
                <a:gd name="T32" fmla="*/ 40 w 51"/>
                <a:gd name="T33" fmla="*/ 20 h 63"/>
                <a:gd name="T34" fmla="*/ 39 w 51"/>
                <a:gd name="T35" fmla="*/ 30 h 63"/>
                <a:gd name="T36" fmla="*/ 40 w 51"/>
                <a:gd name="T37" fmla="*/ 40 h 63"/>
                <a:gd name="T38" fmla="*/ 37 w 51"/>
                <a:gd name="T39" fmla="*/ 41 h 63"/>
                <a:gd name="T40" fmla="*/ 27 w 51"/>
                <a:gd name="T41" fmla="*/ 32 h 63"/>
                <a:gd name="T42" fmla="*/ 20 w 51"/>
                <a:gd name="T43" fmla="*/ 32 h 63"/>
                <a:gd name="T44" fmla="*/ 20 w 51"/>
                <a:gd name="T45" fmla="*/ 51 h 63"/>
                <a:gd name="T46" fmla="*/ 30 w 51"/>
                <a:gd name="T47" fmla="*/ 59 h 63"/>
                <a:gd name="T48" fmla="*/ 49 w 51"/>
                <a:gd name="T49" fmla="*/ 48 h 63"/>
                <a:gd name="T50" fmla="*/ 51 w 51"/>
                <a:gd name="T51" fmla="*/ 49 h 63"/>
                <a:gd name="T52" fmla="*/ 48 w 51"/>
                <a:gd name="T53" fmla="*/ 63 h 63"/>
                <a:gd name="T54" fmla="*/ 26 w 51"/>
                <a:gd name="T55" fmla="*/ 63 h 63"/>
                <a:gd name="T56" fmla="*/ 16 w 51"/>
                <a:gd name="T57" fmla="*/ 63 h 63"/>
                <a:gd name="T58" fmla="*/ 8 w 51"/>
                <a:gd name="T59" fmla="*/ 63 h 63"/>
                <a:gd name="T60" fmla="*/ 0 w 51"/>
                <a:gd name="T61" fmla="*/ 63 h 63"/>
                <a:gd name="T62" fmla="*/ 0 w 51"/>
                <a:gd name="T6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7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6" y="0"/>
                    <a:pt x="12" y="0"/>
                    <a:pt x="22" y="0"/>
                  </a:cubicBezTo>
                  <a:cubicBezTo>
                    <a:pt x="35" y="0"/>
                    <a:pt x="43" y="0"/>
                    <a:pt x="45" y="0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5"/>
                    <a:pt x="39" y="4"/>
                    <a:pt x="3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5" y="28"/>
                    <a:pt x="37" y="27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4"/>
                    <a:pt x="39" y="27"/>
                    <a:pt x="39" y="30"/>
                  </a:cubicBezTo>
                  <a:cubicBezTo>
                    <a:pt x="39" y="33"/>
                    <a:pt x="39" y="36"/>
                    <a:pt x="40" y="40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33"/>
                    <a:pt x="35" y="32"/>
                    <a:pt x="27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20" y="58"/>
                    <a:pt x="21" y="59"/>
                    <a:pt x="30" y="59"/>
                  </a:cubicBezTo>
                  <a:cubicBezTo>
                    <a:pt x="41" y="59"/>
                    <a:pt x="46" y="58"/>
                    <a:pt x="49" y="4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39" y="63"/>
                    <a:pt x="32" y="63"/>
                    <a:pt x="26" y="63"/>
                  </a:cubicBezTo>
                  <a:cubicBezTo>
                    <a:pt x="22" y="63"/>
                    <a:pt x="18" y="63"/>
                    <a:pt x="16" y="63"/>
                  </a:cubicBezTo>
                  <a:cubicBezTo>
                    <a:pt x="13" y="63"/>
                    <a:pt x="11" y="63"/>
                    <a:pt x="8" y="63"/>
                  </a:cubicBezTo>
                  <a:cubicBezTo>
                    <a:pt x="5" y="63"/>
                    <a:pt x="2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51"/>
            <p:cNvSpPr>
              <a:spLocks noEditPoints="1"/>
            </p:cNvSpPr>
            <p:nvPr userDrawn="1"/>
          </p:nvSpPr>
          <p:spPr bwMode="auto">
            <a:xfrm>
              <a:off x="1551" y="3336"/>
              <a:ext cx="115" cy="118"/>
            </a:xfrm>
            <a:custGeom>
              <a:avLst/>
              <a:gdLst>
                <a:gd name="T0" fmla="*/ 0 w 62"/>
                <a:gd name="T1" fmla="*/ 60 h 63"/>
                <a:gd name="T2" fmla="*/ 8 w 62"/>
                <a:gd name="T3" fmla="*/ 53 h 63"/>
                <a:gd name="T4" fmla="*/ 8 w 62"/>
                <a:gd name="T5" fmla="*/ 10 h 63"/>
                <a:gd name="T6" fmla="*/ 1 w 62"/>
                <a:gd name="T7" fmla="*/ 3 h 63"/>
                <a:gd name="T8" fmla="*/ 0 w 62"/>
                <a:gd name="T9" fmla="*/ 3 h 63"/>
                <a:gd name="T10" fmla="*/ 0 w 62"/>
                <a:gd name="T11" fmla="*/ 0 h 63"/>
                <a:gd name="T12" fmla="*/ 13 w 62"/>
                <a:gd name="T13" fmla="*/ 0 h 63"/>
                <a:gd name="T14" fmla="*/ 27 w 62"/>
                <a:gd name="T15" fmla="*/ 0 h 63"/>
                <a:gd name="T16" fmla="*/ 50 w 62"/>
                <a:gd name="T17" fmla="*/ 16 h 63"/>
                <a:gd name="T18" fmla="*/ 38 w 62"/>
                <a:gd name="T19" fmla="*/ 32 h 63"/>
                <a:gd name="T20" fmla="*/ 61 w 62"/>
                <a:gd name="T21" fmla="*/ 60 h 63"/>
                <a:gd name="T22" fmla="*/ 62 w 62"/>
                <a:gd name="T23" fmla="*/ 60 h 63"/>
                <a:gd name="T24" fmla="*/ 62 w 62"/>
                <a:gd name="T25" fmla="*/ 63 h 63"/>
                <a:gd name="T26" fmla="*/ 53 w 62"/>
                <a:gd name="T27" fmla="*/ 63 h 63"/>
                <a:gd name="T28" fmla="*/ 45 w 62"/>
                <a:gd name="T29" fmla="*/ 63 h 63"/>
                <a:gd name="T30" fmla="*/ 27 w 62"/>
                <a:gd name="T31" fmla="*/ 34 h 63"/>
                <a:gd name="T32" fmla="*/ 20 w 62"/>
                <a:gd name="T33" fmla="*/ 34 h 63"/>
                <a:gd name="T34" fmla="*/ 20 w 62"/>
                <a:gd name="T35" fmla="*/ 53 h 63"/>
                <a:gd name="T36" fmla="*/ 28 w 62"/>
                <a:gd name="T37" fmla="*/ 60 h 63"/>
                <a:gd name="T38" fmla="*/ 28 w 62"/>
                <a:gd name="T39" fmla="*/ 63 h 63"/>
                <a:gd name="T40" fmla="*/ 14 w 62"/>
                <a:gd name="T41" fmla="*/ 63 h 63"/>
                <a:gd name="T42" fmla="*/ 0 w 62"/>
                <a:gd name="T43" fmla="*/ 63 h 63"/>
                <a:gd name="T44" fmla="*/ 0 w 62"/>
                <a:gd name="T45" fmla="*/ 60 h 63"/>
                <a:gd name="T46" fmla="*/ 23 w 62"/>
                <a:gd name="T47" fmla="*/ 31 h 63"/>
                <a:gd name="T48" fmla="*/ 38 w 62"/>
                <a:gd name="T49" fmla="*/ 17 h 63"/>
                <a:gd name="T50" fmla="*/ 23 w 62"/>
                <a:gd name="T51" fmla="*/ 3 h 63"/>
                <a:gd name="T52" fmla="*/ 20 w 62"/>
                <a:gd name="T53" fmla="*/ 3 h 63"/>
                <a:gd name="T54" fmla="*/ 20 w 62"/>
                <a:gd name="T55" fmla="*/ 31 h 63"/>
                <a:gd name="T56" fmla="*/ 23 w 62"/>
                <a:gd name="T57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3">
                  <a:moveTo>
                    <a:pt x="0" y="60"/>
                  </a:moveTo>
                  <a:cubicBezTo>
                    <a:pt x="7" y="60"/>
                    <a:pt x="8" y="59"/>
                    <a:pt x="8" y="53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9" y="0"/>
                    <a:pt x="13" y="0"/>
                  </a:cubicBezTo>
                  <a:cubicBezTo>
                    <a:pt x="18" y="0"/>
                    <a:pt x="23" y="0"/>
                    <a:pt x="27" y="0"/>
                  </a:cubicBezTo>
                  <a:cubicBezTo>
                    <a:pt x="42" y="0"/>
                    <a:pt x="50" y="6"/>
                    <a:pt x="50" y="16"/>
                  </a:cubicBezTo>
                  <a:cubicBezTo>
                    <a:pt x="50" y="24"/>
                    <a:pt x="46" y="29"/>
                    <a:pt x="38" y="32"/>
                  </a:cubicBezTo>
                  <a:cubicBezTo>
                    <a:pt x="49" y="51"/>
                    <a:pt x="56" y="60"/>
                    <a:pt x="61" y="60"/>
                  </a:cubicBezTo>
                  <a:cubicBezTo>
                    <a:pt x="62" y="60"/>
                    <a:pt x="62" y="60"/>
                    <a:pt x="62" y="60"/>
                  </a:cubicBezTo>
                  <a:cubicBezTo>
                    <a:pt x="62" y="63"/>
                    <a:pt x="62" y="63"/>
                    <a:pt x="62" y="63"/>
                  </a:cubicBezTo>
                  <a:cubicBezTo>
                    <a:pt x="59" y="63"/>
                    <a:pt x="56" y="63"/>
                    <a:pt x="53" y="63"/>
                  </a:cubicBezTo>
                  <a:cubicBezTo>
                    <a:pt x="51" y="63"/>
                    <a:pt x="48" y="63"/>
                    <a:pt x="45" y="63"/>
                  </a:cubicBezTo>
                  <a:cubicBezTo>
                    <a:pt x="37" y="53"/>
                    <a:pt x="32" y="43"/>
                    <a:pt x="27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9"/>
                    <a:pt x="21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8" y="63"/>
                    <a:pt x="14" y="63"/>
                  </a:cubicBezTo>
                  <a:cubicBezTo>
                    <a:pt x="9" y="63"/>
                    <a:pt x="4" y="63"/>
                    <a:pt x="0" y="63"/>
                  </a:cubicBezTo>
                  <a:lnTo>
                    <a:pt x="0" y="60"/>
                  </a:lnTo>
                  <a:close/>
                  <a:moveTo>
                    <a:pt x="23" y="31"/>
                  </a:moveTo>
                  <a:cubicBezTo>
                    <a:pt x="33" y="31"/>
                    <a:pt x="38" y="27"/>
                    <a:pt x="38" y="17"/>
                  </a:cubicBezTo>
                  <a:cubicBezTo>
                    <a:pt x="38" y="8"/>
                    <a:pt x="33" y="3"/>
                    <a:pt x="23" y="3"/>
                  </a:cubicBezTo>
                  <a:cubicBezTo>
                    <a:pt x="22" y="3"/>
                    <a:pt x="21" y="3"/>
                    <a:pt x="20" y="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2" y="31"/>
                    <a:pt x="23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52"/>
            <p:cNvSpPr>
              <a:spLocks/>
            </p:cNvSpPr>
            <p:nvPr userDrawn="1"/>
          </p:nvSpPr>
          <p:spPr bwMode="auto">
            <a:xfrm>
              <a:off x="1673" y="3334"/>
              <a:ext cx="69" cy="121"/>
            </a:xfrm>
            <a:custGeom>
              <a:avLst/>
              <a:gdLst>
                <a:gd name="T0" fmla="*/ 0 w 37"/>
                <a:gd name="T1" fmla="*/ 48 h 65"/>
                <a:gd name="T2" fmla="*/ 2 w 37"/>
                <a:gd name="T3" fmla="*/ 47 h 65"/>
                <a:gd name="T4" fmla="*/ 17 w 37"/>
                <a:gd name="T5" fmla="*/ 61 h 65"/>
                <a:gd name="T6" fmla="*/ 27 w 37"/>
                <a:gd name="T7" fmla="*/ 50 h 65"/>
                <a:gd name="T8" fmla="*/ 24 w 37"/>
                <a:gd name="T9" fmla="*/ 43 h 65"/>
                <a:gd name="T10" fmla="*/ 13 w 37"/>
                <a:gd name="T11" fmla="*/ 36 h 65"/>
                <a:gd name="T12" fmla="*/ 2 w 37"/>
                <a:gd name="T13" fmla="*/ 18 h 65"/>
                <a:gd name="T14" fmla="*/ 21 w 37"/>
                <a:gd name="T15" fmla="*/ 0 h 65"/>
                <a:gd name="T16" fmla="*/ 34 w 37"/>
                <a:gd name="T17" fmla="*/ 1 h 65"/>
                <a:gd name="T18" fmla="*/ 35 w 37"/>
                <a:gd name="T19" fmla="*/ 14 h 65"/>
                <a:gd name="T20" fmla="*/ 32 w 37"/>
                <a:gd name="T21" fmla="*/ 14 h 65"/>
                <a:gd name="T22" fmla="*/ 21 w 37"/>
                <a:gd name="T23" fmla="*/ 3 h 65"/>
                <a:gd name="T24" fmla="*/ 11 w 37"/>
                <a:gd name="T25" fmla="*/ 14 h 65"/>
                <a:gd name="T26" fmla="*/ 14 w 37"/>
                <a:gd name="T27" fmla="*/ 21 h 65"/>
                <a:gd name="T28" fmla="*/ 24 w 37"/>
                <a:gd name="T29" fmla="*/ 28 h 65"/>
                <a:gd name="T30" fmla="*/ 37 w 37"/>
                <a:gd name="T31" fmla="*/ 46 h 65"/>
                <a:gd name="T32" fmla="*/ 16 w 37"/>
                <a:gd name="T33" fmla="*/ 65 h 65"/>
                <a:gd name="T34" fmla="*/ 1 w 37"/>
                <a:gd name="T35" fmla="*/ 61 h 65"/>
                <a:gd name="T36" fmla="*/ 0 w 37"/>
                <a:gd name="T37" fmla="*/ 4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65">
                  <a:moveTo>
                    <a:pt x="0" y="48"/>
                  </a:moveTo>
                  <a:cubicBezTo>
                    <a:pt x="2" y="47"/>
                    <a:pt x="2" y="47"/>
                    <a:pt x="2" y="47"/>
                  </a:cubicBezTo>
                  <a:cubicBezTo>
                    <a:pt x="5" y="57"/>
                    <a:pt x="9" y="61"/>
                    <a:pt x="17" y="61"/>
                  </a:cubicBezTo>
                  <a:cubicBezTo>
                    <a:pt x="23" y="61"/>
                    <a:pt x="27" y="57"/>
                    <a:pt x="27" y="50"/>
                  </a:cubicBezTo>
                  <a:cubicBezTo>
                    <a:pt x="27" y="47"/>
                    <a:pt x="26" y="45"/>
                    <a:pt x="24" y="43"/>
                  </a:cubicBezTo>
                  <a:cubicBezTo>
                    <a:pt x="21" y="40"/>
                    <a:pt x="16" y="38"/>
                    <a:pt x="13" y="36"/>
                  </a:cubicBezTo>
                  <a:cubicBezTo>
                    <a:pt x="6" y="31"/>
                    <a:pt x="2" y="27"/>
                    <a:pt x="2" y="18"/>
                  </a:cubicBezTo>
                  <a:cubicBezTo>
                    <a:pt x="2" y="7"/>
                    <a:pt x="9" y="0"/>
                    <a:pt x="21" y="0"/>
                  </a:cubicBezTo>
                  <a:cubicBezTo>
                    <a:pt x="24" y="0"/>
                    <a:pt x="28" y="0"/>
                    <a:pt x="34" y="1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1" y="7"/>
                    <a:pt x="27" y="3"/>
                    <a:pt x="21" y="3"/>
                  </a:cubicBezTo>
                  <a:cubicBezTo>
                    <a:pt x="15" y="3"/>
                    <a:pt x="11" y="8"/>
                    <a:pt x="11" y="14"/>
                  </a:cubicBezTo>
                  <a:cubicBezTo>
                    <a:pt x="11" y="17"/>
                    <a:pt x="12" y="19"/>
                    <a:pt x="14" y="21"/>
                  </a:cubicBezTo>
                  <a:cubicBezTo>
                    <a:pt x="17" y="25"/>
                    <a:pt x="20" y="26"/>
                    <a:pt x="24" y="28"/>
                  </a:cubicBezTo>
                  <a:cubicBezTo>
                    <a:pt x="33" y="33"/>
                    <a:pt x="37" y="37"/>
                    <a:pt x="37" y="46"/>
                  </a:cubicBezTo>
                  <a:cubicBezTo>
                    <a:pt x="37" y="57"/>
                    <a:pt x="29" y="65"/>
                    <a:pt x="16" y="65"/>
                  </a:cubicBezTo>
                  <a:cubicBezTo>
                    <a:pt x="11" y="65"/>
                    <a:pt x="6" y="64"/>
                    <a:pt x="1" y="61"/>
                  </a:cubicBez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3"/>
            <p:cNvSpPr>
              <a:spLocks/>
            </p:cNvSpPr>
            <p:nvPr userDrawn="1"/>
          </p:nvSpPr>
          <p:spPr bwMode="auto">
            <a:xfrm>
              <a:off x="1758" y="3336"/>
              <a:ext cx="52" cy="118"/>
            </a:xfrm>
            <a:custGeom>
              <a:avLst/>
              <a:gdLst>
                <a:gd name="T0" fmla="*/ 0 w 28"/>
                <a:gd name="T1" fmla="*/ 60 h 63"/>
                <a:gd name="T2" fmla="*/ 8 w 28"/>
                <a:gd name="T3" fmla="*/ 54 h 63"/>
                <a:gd name="T4" fmla="*/ 8 w 28"/>
                <a:gd name="T5" fmla="*/ 10 h 63"/>
                <a:gd name="T6" fmla="*/ 1 w 28"/>
                <a:gd name="T7" fmla="*/ 3 h 63"/>
                <a:gd name="T8" fmla="*/ 0 w 28"/>
                <a:gd name="T9" fmla="*/ 3 h 63"/>
                <a:gd name="T10" fmla="*/ 0 w 28"/>
                <a:gd name="T11" fmla="*/ 0 h 63"/>
                <a:gd name="T12" fmla="*/ 14 w 28"/>
                <a:gd name="T13" fmla="*/ 0 h 63"/>
                <a:gd name="T14" fmla="*/ 28 w 28"/>
                <a:gd name="T15" fmla="*/ 0 h 63"/>
                <a:gd name="T16" fmla="*/ 28 w 28"/>
                <a:gd name="T17" fmla="*/ 3 h 63"/>
                <a:gd name="T18" fmla="*/ 27 w 28"/>
                <a:gd name="T19" fmla="*/ 3 h 63"/>
                <a:gd name="T20" fmla="*/ 20 w 28"/>
                <a:gd name="T21" fmla="*/ 10 h 63"/>
                <a:gd name="T22" fmla="*/ 20 w 28"/>
                <a:gd name="T23" fmla="*/ 52 h 63"/>
                <a:gd name="T24" fmla="*/ 28 w 28"/>
                <a:gd name="T25" fmla="*/ 60 h 63"/>
                <a:gd name="T26" fmla="*/ 28 w 28"/>
                <a:gd name="T27" fmla="*/ 63 h 63"/>
                <a:gd name="T28" fmla="*/ 15 w 28"/>
                <a:gd name="T29" fmla="*/ 63 h 63"/>
                <a:gd name="T30" fmla="*/ 0 w 28"/>
                <a:gd name="T31" fmla="*/ 63 h 63"/>
                <a:gd name="T32" fmla="*/ 0 w 28"/>
                <a:gd name="T3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4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1" y="3"/>
                    <a:pt x="20" y="4"/>
                    <a:pt x="20" y="10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9"/>
                    <a:pt x="20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9" y="63"/>
                    <a:pt x="15" y="63"/>
                  </a:cubicBezTo>
                  <a:cubicBezTo>
                    <a:pt x="10" y="63"/>
                    <a:pt x="6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54"/>
            <p:cNvSpPr>
              <a:spLocks/>
            </p:cNvSpPr>
            <p:nvPr userDrawn="1"/>
          </p:nvSpPr>
          <p:spPr bwMode="auto">
            <a:xfrm>
              <a:off x="1818" y="3331"/>
              <a:ext cx="103" cy="123"/>
            </a:xfrm>
            <a:custGeom>
              <a:avLst/>
              <a:gdLst>
                <a:gd name="T0" fmla="*/ 14 w 56"/>
                <a:gd name="T1" fmla="*/ 63 h 66"/>
                <a:gd name="T2" fmla="*/ 15 w 56"/>
                <a:gd name="T3" fmla="*/ 63 h 66"/>
                <a:gd name="T4" fmla="*/ 23 w 56"/>
                <a:gd name="T5" fmla="*/ 54 h 66"/>
                <a:gd name="T6" fmla="*/ 23 w 56"/>
                <a:gd name="T7" fmla="*/ 7 h 66"/>
                <a:gd name="T8" fmla="*/ 14 w 56"/>
                <a:gd name="T9" fmla="*/ 7 h 66"/>
                <a:gd name="T10" fmla="*/ 2 w 56"/>
                <a:gd name="T11" fmla="*/ 16 h 66"/>
                <a:gd name="T12" fmla="*/ 0 w 56"/>
                <a:gd name="T13" fmla="*/ 16 h 66"/>
                <a:gd name="T14" fmla="*/ 1 w 56"/>
                <a:gd name="T15" fmla="*/ 1 h 66"/>
                <a:gd name="T16" fmla="*/ 4 w 56"/>
                <a:gd name="T17" fmla="*/ 1 h 66"/>
                <a:gd name="T18" fmla="*/ 9 w 56"/>
                <a:gd name="T19" fmla="*/ 3 h 66"/>
                <a:gd name="T20" fmla="*/ 49 w 56"/>
                <a:gd name="T21" fmla="*/ 3 h 66"/>
                <a:gd name="T22" fmla="*/ 54 w 56"/>
                <a:gd name="T23" fmla="*/ 0 h 66"/>
                <a:gd name="T24" fmla="*/ 56 w 56"/>
                <a:gd name="T25" fmla="*/ 1 h 66"/>
                <a:gd name="T26" fmla="*/ 55 w 56"/>
                <a:gd name="T27" fmla="*/ 15 h 66"/>
                <a:gd name="T28" fmla="*/ 52 w 56"/>
                <a:gd name="T29" fmla="*/ 16 h 66"/>
                <a:gd name="T30" fmla="*/ 44 w 56"/>
                <a:gd name="T31" fmla="*/ 7 h 66"/>
                <a:gd name="T32" fmla="*/ 34 w 56"/>
                <a:gd name="T33" fmla="*/ 7 h 66"/>
                <a:gd name="T34" fmla="*/ 34 w 56"/>
                <a:gd name="T35" fmla="*/ 54 h 66"/>
                <a:gd name="T36" fmla="*/ 43 w 56"/>
                <a:gd name="T37" fmla="*/ 63 h 66"/>
                <a:gd name="T38" fmla="*/ 43 w 56"/>
                <a:gd name="T39" fmla="*/ 66 h 66"/>
                <a:gd name="T40" fmla="*/ 29 w 56"/>
                <a:gd name="T41" fmla="*/ 66 h 66"/>
                <a:gd name="T42" fmla="*/ 14 w 56"/>
                <a:gd name="T43" fmla="*/ 66 h 66"/>
                <a:gd name="T44" fmla="*/ 14 w 56"/>
                <a:gd name="T45" fmla="*/ 6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" h="66">
                  <a:moveTo>
                    <a:pt x="14" y="63"/>
                  </a:moveTo>
                  <a:cubicBezTo>
                    <a:pt x="15" y="63"/>
                    <a:pt x="15" y="63"/>
                    <a:pt x="15" y="63"/>
                  </a:cubicBezTo>
                  <a:cubicBezTo>
                    <a:pt x="22" y="63"/>
                    <a:pt x="23" y="62"/>
                    <a:pt x="23" y="54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7" y="7"/>
                    <a:pt x="4" y="8"/>
                    <a:pt x="2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1"/>
                    <a:pt x="1" y="6"/>
                    <a:pt x="1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3"/>
                    <a:pt x="6" y="3"/>
                    <a:pt x="9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3"/>
                    <a:pt x="53" y="3"/>
                    <a:pt x="54" y="0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6" y="7"/>
                    <a:pt x="55" y="12"/>
                    <a:pt x="55" y="15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9"/>
                    <a:pt x="50" y="7"/>
                    <a:pt x="4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62"/>
                    <a:pt x="35" y="63"/>
                    <a:pt x="43" y="63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36" y="66"/>
                    <a:pt x="33" y="66"/>
                    <a:pt x="29" y="66"/>
                  </a:cubicBezTo>
                  <a:cubicBezTo>
                    <a:pt x="24" y="66"/>
                    <a:pt x="19" y="66"/>
                    <a:pt x="14" y="66"/>
                  </a:cubicBezTo>
                  <a:lnTo>
                    <a:pt x="14" y="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55"/>
            <p:cNvSpPr>
              <a:spLocks/>
            </p:cNvSpPr>
            <p:nvPr userDrawn="1"/>
          </p:nvSpPr>
          <p:spPr bwMode="auto">
            <a:xfrm>
              <a:off x="1929" y="3336"/>
              <a:ext cx="107" cy="118"/>
            </a:xfrm>
            <a:custGeom>
              <a:avLst/>
              <a:gdLst>
                <a:gd name="T0" fmla="*/ 15 w 58"/>
                <a:gd name="T1" fmla="*/ 60 h 63"/>
                <a:gd name="T2" fmla="*/ 16 w 58"/>
                <a:gd name="T3" fmla="*/ 60 h 63"/>
                <a:gd name="T4" fmla="*/ 24 w 58"/>
                <a:gd name="T5" fmla="*/ 52 h 63"/>
                <a:gd name="T6" fmla="*/ 24 w 58"/>
                <a:gd name="T7" fmla="*/ 34 h 63"/>
                <a:gd name="T8" fmla="*/ 9 w 58"/>
                <a:gd name="T9" fmla="*/ 9 h 63"/>
                <a:gd name="T10" fmla="*/ 0 w 58"/>
                <a:gd name="T11" fmla="*/ 3 h 63"/>
                <a:gd name="T12" fmla="*/ 0 w 58"/>
                <a:gd name="T13" fmla="*/ 0 h 63"/>
                <a:gd name="T14" fmla="*/ 14 w 58"/>
                <a:gd name="T15" fmla="*/ 0 h 63"/>
                <a:gd name="T16" fmla="*/ 26 w 58"/>
                <a:gd name="T17" fmla="*/ 0 h 63"/>
                <a:gd name="T18" fmla="*/ 26 w 58"/>
                <a:gd name="T19" fmla="*/ 3 h 63"/>
                <a:gd name="T20" fmla="*/ 24 w 58"/>
                <a:gd name="T21" fmla="*/ 3 h 63"/>
                <a:gd name="T22" fmla="*/ 20 w 58"/>
                <a:gd name="T23" fmla="*/ 5 h 63"/>
                <a:gd name="T24" fmla="*/ 22 w 58"/>
                <a:gd name="T25" fmla="*/ 8 h 63"/>
                <a:gd name="T26" fmla="*/ 33 w 58"/>
                <a:gd name="T27" fmla="*/ 27 h 63"/>
                <a:gd name="T28" fmla="*/ 43 w 58"/>
                <a:gd name="T29" fmla="*/ 11 h 63"/>
                <a:gd name="T30" fmla="*/ 46 w 58"/>
                <a:gd name="T31" fmla="*/ 5 h 63"/>
                <a:gd name="T32" fmla="*/ 39 w 58"/>
                <a:gd name="T33" fmla="*/ 3 h 63"/>
                <a:gd name="T34" fmla="*/ 39 w 58"/>
                <a:gd name="T35" fmla="*/ 0 h 63"/>
                <a:gd name="T36" fmla="*/ 51 w 58"/>
                <a:gd name="T37" fmla="*/ 0 h 63"/>
                <a:gd name="T38" fmla="*/ 58 w 58"/>
                <a:gd name="T39" fmla="*/ 0 h 63"/>
                <a:gd name="T40" fmla="*/ 58 w 58"/>
                <a:gd name="T41" fmla="*/ 3 h 63"/>
                <a:gd name="T42" fmla="*/ 48 w 58"/>
                <a:gd name="T43" fmla="*/ 11 h 63"/>
                <a:gd name="T44" fmla="*/ 36 w 58"/>
                <a:gd name="T45" fmla="*/ 31 h 63"/>
                <a:gd name="T46" fmla="*/ 36 w 58"/>
                <a:gd name="T47" fmla="*/ 51 h 63"/>
                <a:gd name="T48" fmla="*/ 44 w 58"/>
                <a:gd name="T49" fmla="*/ 60 h 63"/>
                <a:gd name="T50" fmla="*/ 44 w 58"/>
                <a:gd name="T51" fmla="*/ 63 h 63"/>
                <a:gd name="T52" fmla="*/ 30 w 58"/>
                <a:gd name="T53" fmla="*/ 63 h 63"/>
                <a:gd name="T54" fmla="*/ 15 w 58"/>
                <a:gd name="T55" fmla="*/ 63 h 63"/>
                <a:gd name="T56" fmla="*/ 15 w 58"/>
                <a:gd name="T57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8" h="63">
                  <a:moveTo>
                    <a:pt x="15" y="60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23" y="60"/>
                    <a:pt x="24" y="59"/>
                    <a:pt x="24" y="52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6" y="5"/>
                    <a:pt x="5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6" y="0"/>
                    <a:pt x="14" y="0"/>
                  </a:cubicBezTo>
                  <a:cubicBezTo>
                    <a:pt x="19" y="0"/>
                    <a:pt x="23" y="0"/>
                    <a:pt x="26" y="0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1" y="3"/>
                    <a:pt x="20" y="3"/>
                    <a:pt x="20" y="5"/>
                  </a:cubicBezTo>
                  <a:cubicBezTo>
                    <a:pt x="20" y="6"/>
                    <a:pt x="21" y="7"/>
                    <a:pt x="22" y="8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5" y="8"/>
                    <a:pt x="46" y="7"/>
                    <a:pt x="46" y="5"/>
                  </a:cubicBezTo>
                  <a:cubicBezTo>
                    <a:pt x="46" y="4"/>
                    <a:pt x="43" y="3"/>
                    <a:pt x="39" y="3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4" y="0"/>
                    <a:pt x="48" y="0"/>
                    <a:pt x="51" y="0"/>
                  </a:cubicBezTo>
                  <a:cubicBezTo>
                    <a:pt x="54" y="0"/>
                    <a:pt x="55" y="0"/>
                    <a:pt x="58" y="0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3" y="3"/>
                    <a:pt x="52" y="6"/>
                    <a:pt x="48" y="1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9"/>
                    <a:pt x="37" y="60"/>
                    <a:pt x="44" y="60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39" y="63"/>
                    <a:pt x="35" y="63"/>
                    <a:pt x="30" y="63"/>
                  </a:cubicBezTo>
                  <a:cubicBezTo>
                    <a:pt x="25" y="63"/>
                    <a:pt x="20" y="63"/>
                    <a:pt x="15" y="63"/>
                  </a:cubicBezTo>
                  <a:lnTo>
                    <a:pt x="15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10232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ts val="2800"/>
        </a:lnSpc>
        <a:spcBef>
          <a:spcPts val="751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8" indent="-171446" algn="l" defTabSz="685783" rtl="0" eaLnBrk="1" latinLnBrk="0" hangingPunct="1">
        <a:lnSpc>
          <a:spcPts val="28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indent="-171446" algn="l" defTabSz="685783" rtl="0" eaLnBrk="1" latinLnBrk="0" hangingPunct="1">
        <a:lnSpc>
          <a:spcPts val="28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1" indent="-171446" algn="l" defTabSz="685783" rtl="0" eaLnBrk="1" latinLnBrk="0" hangingPunct="1">
        <a:lnSpc>
          <a:spcPts val="28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ts val="28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4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tx1">
                <a:lumMod val="15000"/>
                <a:lumOff val="85000"/>
              </a:schemeClr>
            </a:gs>
            <a:gs pos="50000">
              <a:schemeClr val="bg1"/>
            </a:gs>
            <a:gs pos="100000">
              <a:schemeClr val="bg1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365761"/>
            <a:ext cx="101346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1825625"/>
            <a:ext cx="10134600" cy="435133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7" y="6400807"/>
            <a:ext cx="575481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51" i="1">
                <a:solidFill>
                  <a:schemeClr val="tx1"/>
                </a:solidFill>
              </a:defRPr>
            </a:lvl1pPr>
          </a:lstStyle>
          <a:p>
            <a:r>
              <a:rPr lang="en-US"/>
              <a:t>MAY 18 2021, PRESENTED BY COLIN CONRAD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31126" y="6400800"/>
            <a:ext cx="1022684" cy="3657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A2BBE-D6E6-4BE2-A029-E4C4FCB9AD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09360"/>
            <a:ext cx="12192000" cy="45720"/>
          </a:xfrm>
          <a:prstGeom prst="rect">
            <a:avLst/>
          </a:prstGeom>
          <a:gradFill flip="none" rotWithShape="1">
            <a:gsLst>
              <a:gs pos="25000">
                <a:schemeClr val="accent4"/>
              </a:gs>
              <a:gs pos="100000">
                <a:srgbClr val="6F006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1"/>
          </a:p>
        </p:txBody>
      </p:sp>
      <p:grpSp>
        <p:nvGrpSpPr>
          <p:cNvPr id="33" name="Group 35"/>
          <p:cNvGrpSpPr>
            <a:grpSpLocks noChangeAspect="1"/>
          </p:cNvGrpSpPr>
          <p:nvPr userDrawn="1"/>
        </p:nvGrpSpPr>
        <p:grpSpPr bwMode="auto">
          <a:xfrm>
            <a:off x="1219200" y="6468227"/>
            <a:ext cx="1118070" cy="273467"/>
            <a:chOff x="654" y="3135"/>
            <a:chExt cx="1386" cy="339"/>
          </a:xfrm>
        </p:grpSpPr>
        <p:sp>
          <p:nvSpPr>
            <p:cNvPr id="34" name="AutoShape 34"/>
            <p:cNvSpPr>
              <a:spLocks noChangeAspect="1" noChangeArrowheads="1" noTextEdit="1"/>
            </p:cNvSpPr>
            <p:nvPr userDrawn="1"/>
          </p:nvSpPr>
          <p:spPr bwMode="auto">
            <a:xfrm>
              <a:off x="654" y="3135"/>
              <a:ext cx="1386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6"/>
            <p:cNvSpPr>
              <a:spLocks noEditPoints="1"/>
            </p:cNvSpPr>
            <p:nvPr userDrawn="1"/>
          </p:nvSpPr>
          <p:spPr bwMode="auto">
            <a:xfrm>
              <a:off x="654" y="3135"/>
              <a:ext cx="289" cy="339"/>
            </a:xfrm>
            <a:custGeom>
              <a:avLst/>
              <a:gdLst>
                <a:gd name="T0" fmla="*/ 0 w 156"/>
                <a:gd name="T1" fmla="*/ 0 h 182"/>
                <a:gd name="T2" fmla="*/ 81 w 156"/>
                <a:gd name="T3" fmla="*/ 180 h 182"/>
                <a:gd name="T4" fmla="*/ 25 w 156"/>
                <a:gd name="T5" fmla="*/ 122 h 182"/>
                <a:gd name="T6" fmla="*/ 131 w 156"/>
                <a:gd name="T7" fmla="*/ 122 h 182"/>
                <a:gd name="T8" fmla="*/ 8 w 156"/>
                <a:gd name="T9" fmla="*/ 22 h 182"/>
                <a:gd name="T10" fmla="*/ 128 w 156"/>
                <a:gd name="T11" fmla="*/ 81 h 182"/>
                <a:gd name="T12" fmla="*/ 102 w 156"/>
                <a:gd name="T13" fmla="*/ 90 h 182"/>
                <a:gd name="T14" fmla="*/ 118 w 156"/>
                <a:gd name="T15" fmla="*/ 96 h 182"/>
                <a:gd name="T16" fmla="*/ 96 w 156"/>
                <a:gd name="T17" fmla="*/ 98 h 182"/>
                <a:gd name="T18" fmla="*/ 109 w 156"/>
                <a:gd name="T19" fmla="*/ 108 h 182"/>
                <a:gd name="T20" fmla="*/ 92 w 156"/>
                <a:gd name="T21" fmla="*/ 113 h 182"/>
                <a:gd name="T22" fmla="*/ 93 w 156"/>
                <a:gd name="T23" fmla="*/ 123 h 182"/>
                <a:gd name="T24" fmla="*/ 83 w 156"/>
                <a:gd name="T25" fmla="*/ 127 h 182"/>
                <a:gd name="T26" fmla="*/ 97 w 156"/>
                <a:gd name="T27" fmla="*/ 137 h 182"/>
                <a:gd name="T28" fmla="*/ 82 w 156"/>
                <a:gd name="T29" fmla="*/ 149 h 182"/>
                <a:gd name="T30" fmla="*/ 76 w 156"/>
                <a:gd name="T31" fmla="*/ 140 h 182"/>
                <a:gd name="T32" fmla="*/ 59 w 156"/>
                <a:gd name="T33" fmla="*/ 137 h 182"/>
                <a:gd name="T34" fmla="*/ 64 w 156"/>
                <a:gd name="T35" fmla="*/ 132 h 182"/>
                <a:gd name="T36" fmla="*/ 73 w 156"/>
                <a:gd name="T37" fmla="*/ 103 h 182"/>
                <a:gd name="T38" fmla="*/ 66 w 156"/>
                <a:gd name="T39" fmla="*/ 101 h 182"/>
                <a:gd name="T40" fmla="*/ 49 w 156"/>
                <a:gd name="T41" fmla="*/ 105 h 182"/>
                <a:gd name="T42" fmla="*/ 59 w 156"/>
                <a:gd name="T43" fmla="*/ 98 h 182"/>
                <a:gd name="T44" fmla="*/ 37 w 156"/>
                <a:gd name="T45" fmla="*/ 96 h 182"/>
                <a:gd name="T46" fmla="*/ 54 w 156"/>
                <a:gd name="T47" fmla="*/ 90 h 182"/>
                <a:gd name="T48" fmla="*/ 28 w 156"/>
                <a:gd name="T49" fmla="*/ 81 h 182"/>
                <a:gd name="T50" fmla="*/ 32 w 156"/>
                <a:gd name="T51" fmla="*/ 76 h 182"/>
                <a:gd name="T52" fmla="*/ 47 w 156"/>
                <a:gd name="T53" fmla="*/ 65 h 182"/>
                <a:gd name="T54" fmla="*/ 22 w 156"/>
                <a:gd name="T55" fmla="*/ 51 h 182"/>
                <a:gd name="T56" fmla="*/ 26 w 156"/>
                <a:gd name="T57" fmla="*/ 47 h 182"/>
                <a:gd name="T58" fmla="*/ 42 w 156"/>
                <a:gd name="T59" fmla="*/ 37 h 182"/>
                <a:gd name="T60" fmla="*/ 18 w 156"/>
                <a:gd name="T61" fmla="*/ 18 h 182"/>
                <a:gd name="T62" fmla="*/ 54 w 156"/>
                <a:gd name="T63" fmla="*/ 42 h 182"/>
                <a:gd name="T64" fmla="*/ 73 w 156"/>
                <a:gd name="T65" fmla="*/ 62 h 182"/>
                <a:gd name="T66" fmla="*/ 84 w 156"/>
                <a:gd name="T67" fmla="*/ 62 h 182"/>
                <a:gd name="T68" fmla="*/ 99 w 156"/>
                <a:gd name="T69" fmla="*/ 28 h 182"/>
                <a:gd name="T70" fmla="*/ 139 w 156"/>
                <a:gd name="T71" fmla="*/ 18 h 182"/>
                <a:gd name="T72" fmla="*/ 125 w 156"/>
                <a:gd name="T73" fmla="*/ 40 h 182"/>
                <a:gd name="T74" fmla="*/ 111 w 156"/>
                <a:gd name="T75" fmla="*/ 51 h 182"/>
                <a:gd name="T76" fmla="*/ 134 w 156"/>
                <a:gd name="T77" fmla="*/ 51 h 182"/>
                <a:gd name="T78" fmla="*/ 120 w 156"/>
                <a:gd name="T79" fmla="*/ 69 h 182"/>
                <a:gd name="T80" fmla="*/ 105 w 156"/>
                <a:gd name="T81" fmla="*/ 79 h 182"/>
                <a:gd name="T82" fmla="*/ 78 w 156"/>
                <a:gd name="T83" fmla="*/ 64 h 182"/>
                <a:gd name="T84" fmla="*/ 66 w 156"/>
                <a:gd name="T85" fmla="*/ 56 h 182"/>
                <a:gd name="T86" fmla="*/ 66 w 156"/>
                <a:gd name="T87" fmla="*/ 38 h 182"/>
                <a:gd name="T88" fmla="*/ 59 w 156"/>
                <a:gd name="T89" fmla="*/ 36 h 182"/>
                <a:gd name="T90" fmla="*/ 75 w 156"/>
                <a:gd name="T91" fmla="*/ 28 h 182"/>
                <a:gd name="T92" fmla="*/ 94 w 156"/>
                <a:gd name="T93" fmla="*/ 28 h 182"/>
                <a:gd name="T94" fmla="*/ 92 w 156"/>
                <a:gd name="T95" fmla="*/ 44 h 182"/>
                <a:gd name="T96" fmla="*/ 89 w 156"/>
                <a:gd name="T97" fmla="*/ 56 h 182"/>
                <a:gd name="T98" fmla="*/ 73 w 156"/>
                <a:gd name="T99" fmla="*/ 31 h 182"/>
                <a:gd name="T100" fmla="*/ 73 w 156"/>
                <a:gd name="T101" fmla="*/ 3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6" h="182">
                  <a:moveTo>
                    <a:pt x="75" y="180"/>
                  </a:moveTo>
                  <a:cubicBezTo>
                    <a:pt x="50" y="167"/>
                    <a:pt x="32" y="151"/>
                    <a:pt x="18" y="126"/>
                  </a:cubicBezTo>
                  <a:cubicBezTo>
                    <a:pt x="5" y="101"/>
                    <a:pt x="0" y="72"/>
                    <a:pt x="0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4"/>
                    <a:pt x="156" y="14"/>
                    <a:pt x="156" y="14"/>
                  </a:cubicBezTo>
                  <a:cubicBezTo>
                    <a:pt x="156" y="72"/>
                    <a:pt x="151" y="101"/>
                    <a:pt x="138" y="126"/>
                  </a:cubicBezTo>
                  <a:cubicBezTo>
                    <a:pt x="124" y="151"/>
                    <a:pt x="105" y="167"/>
                    <a:pt x="81" y="180"/>
                  </a:cubicBezTo>
                  <a:cubicBezTo>
                    <a:pt x="78" y="182"/>
                    <a:pt x="78" y="182"/>
                    <a:pt x="78" y="182"/>
                  </a:cubicBezTo>
                  <a:lnTo>
                    <a:pt x="75" y="180"/>
                  </a:lnTo>
                  <a:close/>
                  <a:moveTo>
                    <a:pt x="8" y="22"/>
                  </a:moveTo>
                  <a:cubicBezTo>
                    <a:pt x="8" y="77"/>
                    <a:pt x="15" y="102"/>
                    <a:pt x="25" y="122"/>
                  </a:cubicBezTo>
                  <a:cubicBezTo>
                    <a:pt x="36" y="144"/>
                    <a:pt x="50" y="156"/>
                    <a:pt x="76" y="172"/>
                  </a:cubicBezTo>
                  <a:cubicBezTo>
                    <a:pt x="78" y="174"/>
                    <a:pt x="78" y="174"/>
                    <a:pt x="78" y="174"/>
                  </a:cubicBezTo>
                  <a:cubicBezTo>
                    <a:pt x="80" y="172"/>
                    <a:pt x="80" y="172"/>
                    <a:pt x="80" y="172"/>
                  </a:cubicBezTo>
                  <a:cubicBezTo>
                    <a:pt x="106" y="156"/>
                    <a:pt x="120" y="144"/>
                    <a:pt x="131" y="122"/>
                  </a:cubicBezTo>
                  <a:cubicBezTo>
                    <a:pt x="141" y="102"/>
                    <a:pt x="148" y="77"/>
                    <a:pt x="148" y="22"/>
                  </a:cubicBezTo>
                  <a:cubicBezTo>
                    <a:pt x="148" y="7"/>
                    <a:pt x="148" y="7"/>
                    <a:pt x="148" y="7"/>
                  </a:cubicBezTo>
                  <a:cubicBezTo>
                    <a:pt x="8" y="7"/>
                    <a:pt x="8" y="7"/>
                    <a:pt x="8" y="7"/>
                  </a:cubicBezTo>
                  <a:lnTo>
                    <a:pt x="8" y="22"/>
                  </a:lnTo>
                  <a:close/>
                  <a:moveTo>
                    <a:pt x="105" y="79"/>
                  </a:moveTo>
                  <a:cubicBezTo>
                    <a:pt x="107" y="81"/>
                    <a:pt x="111" y="83"/>
                    <a:pt x="116" y="83"/>
                  </a:cubicBezTo>
                  <a:cubicBezTo>
                    <a:pt x="122" y="83"/>
                    <a:pt x="128" y="81"/>
                    <a:pt x="128" y="81"/>
                  </a:cubicBezTo>
                  <a:cubicBezTo>
                    <a:pt x="128" y="81"/>
                    <a:pt x="128" y="81"/>
                    <a:pt x="128" y="81"/>
                  </a:cubicBezTo>
                  <a:cubicBezTo>
                    <a:pt x="128" y="85"/>
                    <a:pt x="123" y="88"/>
                    <a:pt x="120" y="90"/>
                  </a:cubicBezTo>
                  <a:cubicBezTo>
                    <a:pt x="117" y="91"/>
                    <a:pt x="114" y="91"/>
                    <a:pt x="111" y="91"/>
                  </a:cubicBezTo>
                  <a:cubicBezTo>
                    <a:pt x="108" y="91"/>
                    <a:pt x="103" y="90"/>
                    <a:pt x="102" y="90"/>
                  </a:cubicBezTo>
                  <a:cubicBezTo>
                    <a:pt x="102" y="90"/>
                    <a:pt x="102" y="90"/>
                    <a:pt x="102" y="90"/>
                  </a:cubicBezTo>
                  <a:cubicBezTo>
                    <a:pt x="103" y="93"/>
                    <a:pt x="107" y="94"/>
                    <a:pt x="109" y="95"/>
                  </a:cubicBezTo>
                  <a:cubicBezTo>
                    <a:pt x="112" y="96"/>
                    <a:pt x="114" y="96"/>
                    <a:pt x="115" y="96"/>
                  </a:cubicBezTo>
                  <a:cubicBezTo>
                    <a:pt x="116" y="96"/>
                    <a:pt x="118" y="96"/>
                    <a:pt x="118" y="96"/>
                  </a:cubicBezTo>
                  <a:cubicBezTo>
                    <a:pt x="118" y="96"/>
                    <a:pt x="118" y="96"/>
                    <a:pt x="118" y="96"/>
                  </a:cubicBezTo>
                  <a:cubicBezTo>
                    <a:pt x="118" y="96"/>
                    <a:pt x="117" y="98"/>
                    <a:pt x="114" y="100"/>
                  </a:cubicBezTo>
                  <a:cubicBezTo>
                    <a:pt x="111" y="101"/>
                    <a:pt x="108" y="102"/>
                    <a:pt x="106" y="102"/>
                  </a:cubicBezTo>
                  <a:cubicBezTo>
                    <a:pt x="102" y="102"/>
                    <a:pt x="99" y="101"/>
                    <a:pt x="96" y="98"/>
                  </a:cubicBezTo>
                  <a:cubicBezTo>
                    <a:pt x="96" y="98"/>
                    <a:pt x="96" y="98"/>
                    <a:pt x="96" y="98"/>
                  </a:cubicBezTo>
                  <a:cubicBezTo>
                    <a:pt x="96" y="101"/>
                    <a:pt x="100" y="107"/>
                    <a:pt x="104" y="107"/>
                  </a:cubicBezTo>
                  <a:cubicBezTo>
                    <a:pt x="105" y="107"/>
                    <a:pt x="107" y="107"/>
                    <a:pt x="107" y="105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107" y="105"/>
                    <a:pt x="109" y="106"/>
                    <a:pt x="109" y="108"/>
                  </a:cubicBezTo>
                  <a:cubicBezTo>
                    <a:pt x="109" y="110"/>
                    <a:pt x="107" y="113"/>
                    <a:pt x="103" y="113"/>
                  </a:cubicBezTo>
                  <a:cubicBezTo>
                    <a:pt x="95" y="113"/>
                    <a:pt x="91" y="105"/>
                    <a:pt x="90" y="101"/>
                  </a:cubicBezTo>
                  <a:cubicBezTo>
                    <a:pt x="89" y="101"/>
                    <a:pt x="89" y="101"/>
                    <a:pt x="89" y="101"/>
                  </a:cubicBezTo>
                  <a:cubicBezTo>
                    <a:pt x="89" y="108"/>
                    <a:pt x="92" y="113"/>
                    <a:pt x="92" y="113"/>
                  </a:cubicBezTo>
                  <a:cubicBezTo>
                    <a:pt x="92" y="114"/>
                    <a:pt x="92" y="114"/>
                    <a:pt x="92" y="114"/>
                  </a:cubicBezTo>
                  <a:cubicBezTo>
                    <a:pt x="88" y="112"/>
                    <a:pt x="84" y="108"/>
                    <a:pt x="83" y="103"/>
                  </a:cubicBezTo>
                  <a:cubicBezTo>
                    <a:pt x="83" y="103"/>
                    <a:pt x="83" y="103"/>
                    <a:pt x="83" y="103"/>
                  </a:cubicBezTo>
                  <a:cubicBezTo>
                    <a:pt x="83" y="118"/>
                    <a:pt x="87" y="123"/>
                    <a:pt x="93" y="123"/>
                  </a:cubicBezTo>
                  <a:cubicBezTo>
                    <a:pt x="98" y="123"/>
                    <a:pt x="100" y="120"/>
                    <a:pt x="100" y="120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100" y="129"/>
                    <a:pt x="96" y="132"/>
                    <a:pt x="92" y="132"/>
                  </a:cubicBezTo>
                  <a:cubicBezTo>
                    <a:pt x="88" y="132"/>
                    <a:pt x="85" y="130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32"/>
                    <a:pt x="85" y="138"/>
                    <a:pt x="92" y="138"/>
                  </a:cubicBezTo>
                  <a:cubicBezTo>
                    <a:pt x="95" y="138"/>
                    <a:pt x="96" y="137"/>
                    <a:pt x="96" y="137"/>
                  </a:cubicBezTo>
                  <a:cubicBezTo>
                    <a:pt x="97" y="137"/>
                    <a:pt x="97" y="137"/>
                    <a:pt x="97" y="137"/>
                  </a:cubicBezTo>
                  <a:cubicBezTo>
                    <a:pt x="97" y="142"/>
                    <a:pt x="94" y="146"/>
                    <a:pt x="89" y="146"/>
                  </a:cubicBezTo>
                  <a:cubicBezTo>
                    <a:pt x="85" y="146"/>
                    <a:pt x="82" y="142"/>
                    <a:pt x="81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82" y="145"/>
                    <a:pt x="82" y="149"/>
                  </a:cubicBezTo>
                  <a:cubicBezTo>
                    <a:pt x="82" y="153"/>
                    <a:pt x="80" y="157"/>
                    <a:pt x="78" y="159"/>
                  </a:cubicBezTo>
                  <a:cubicBezTo>
                    <a:pt x="78" y="159"/>
                    <a:pt x="78" y="159"/>
                    <a:pt x="78" y="159"/>
                  </a:cubicBezTo>
                  <a:cubicBezTo>
                    <a:pt x="76" y="157"/>
                    <a:pt x="74" y="153"/>
                    <a:pt x="74" y="149"/>
                  </a:cubicBezTo>
                  <a:cubicBezTo>
                    <a:pt x="74" y="145"/>
                    <a:pt x="76" y="140"/>
                    <a:pt x="76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2"/>
                    <a:pt x="71" y="146"/>
                    <a:pt x="67" y="146"/>
                  </a:cubicBezTo>
                  <a:cubicBezTo>
                    <a:pt x="62" y="146"/>
                    <a:pt x="59" y="142"/>
                    <a:pt x="59" y="137"/>
                  </a:cubicBezTo>
                  <a:cubicBezTo>
                    <a:pt x="59" y="137"/>
                    <a:pt x="59" y="137"/>
                    <a:pt x="59" y="137"/>
                  </a:cubicBezTo>
                  <a:cubicBezTo>
                    <a:pt x="59" y="137"/>
                    <a:pt x="61" y="138"/>
                    <a:pt x="64" y="138"/>
                  </a:cubicBezTo>
                  <a:cubicBezTo>
                    <a:pt x="71" y="138"/>
                    <a:pt x="73" y="132"/>
                    <a:pt x="73" y="127"/>
                  </a:cubicBezTo>
                  <a:cubicBezTo>
                    <a:pt x="73" y="127"/>
                    <a:pt x="73" y="127"/>
                    <a:pt x="73" y="127"/>
                  </a:cubicBezTo>
                  <a:cubicBezTo>
                    <a:pt x="71" y="130"/>
                    <a:pt x="68" y="132"/>
                    <a:pt x="64" y="132"/>
                  </a:cubicBezTo>
                  <a:cubicBezTo>
                    <a:pt x="60" y="132"/>
                    <a:pt x="55" y="129"/>
                    <a:pt x="55" y="120"/>
                  </a:cubicBezTo>
                  <a:cubicBezTo>
                    <a:pt x="56" y="120"/>
                    <a:pt x="56" y="120"/>
                    <a:pt x="56" y="120"/>
                  </a:cubicBezTo>
                  <a:cubicBezTo>
                    <a:pt x="56" y="120"/>
                    <a:pt x="58" y="123"/>
                    <a:pt x="63" y="123"/>
                  </a:cubicBezTo>
                  <a:cubicBezTo>
                    <a:pt x="69" y="123"/>
                    <a:pt x="73" y="118"/>
                    <a:pt x="73" y="103"/>
                  </a:cubicBezTo>
                  <a:cubicBezTo>
                    <a:pt x="73" y="103"/>
                    <a:pt x="73" y="103"/>
                    <a:pt x="73" y="103"/>
                  </a:cubicBezTo>
                  <a:cubicBezTo>
                    <a:pt x="72" y="108"/>
                    <a:pt x="68" y="112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4" y="113"/>
                    <a:pt x="66" y="108"/>
                    <a:pt x="66" y="101"/>
                  </a:cubicBezTo>
                  <a:cubicBezTo>
                    <a:pt x="66" y="101"/>
                    <a:pt x="66" y="101"/>
                    <a:pt x="66" y="101"/>
                  </a:cubicBezTo>
                  <a:cubicBezTo>
                    <a:pt x="65" y="105"/>
                    <a:pt x="61" y="113"/>
                    <a:pt x="53" y="113"/>
                  </a:cubicBezTo>
                  <a:cubicBezTo>
                    <a:pt x="49" y="113"/>
                    <a:pt x="47" y="110"/>
                    <a:pt x="47" y="108"/>
                  </a:cubicBezTo>
                  <a:cubicBezTo>
                    <a:pt x="47" y="106"/>
                    <a:pt x="49" y="105"/>
                    <a:pt x="49" y="105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9" y="107"/>
                    <a:pt x="50" y="107"/>
                    <a:pt x="52" y="107"/>
                  </a:cubicBezTo>
                  <a:cubicBezTo>
                    <a:pt x="56" y="107"/>
                    <a:pt x="59" y="101"/>
                    <a:pt x="60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57" y="101"/>
                    <a:pt x="54" y="102"/>
                    <a:pt x="50" y="102"/>
                  </a:cubicBezTo>
                  <a:cubicBezTo>
                    <a:pt x="48" y="102"/>
                    <a:pt x="45" y="101"/>
                    <a:pt x="42" y="100"/>
                  </a:cubicBezTo>
                  <a:cubicBezTo>
                    <a:pt x="39" y="98"/>
                    <a:pt x="37" y="96"/>
                    <a:pt x="37" y="96"/>
                  </a:cubicBezTo>
                  <a:cubicBezTo>
                    <a:pt x="37" y="96"/>
                    <a:pt x="37" y="96"/>
                    <a:pt x="37" y="96"/>
                  </a:cubicBezTo>
                  <a:cubicBezTo>
                    <a:pt x="37" y="96"/>
                    <a:pt x="40" y="96"/>
                    <a:pt x="41" y="96"/>
                  </a:cubicBezTo>
                  <a:cubicBezTo>
                    <a:pt x="42" y="96"/>
                    <a:pt x="44" y="96"/>
                    <a:pt x="47" y="95"/>
                  </a:cubicBezTo>
                  <a:cubicBezTo>
                    <a:pt x="49" y="94"/>
                    <a:pt x="52" y="93"/>
                    <a:pt x="54" y="90"/>
                  </a:cubicBezTo>
                  <a:cubicBezTo>
                    <a:pt x="54" y="90"/>
                    <a:pt x="54" y="90"/>
                    <a:pt x="54" y="90"/>
                  </a:cubicBezTo>
                  <a:cubicBezTo>
                    <a:pt x="52" y="90"/>
                    <a:pt x="48" y="91"/>
                    <a:pt x="45" y="91"/>
                  </a:cubicBezTo>
                  <a:cubicBezTo>
                    <a:pt x="42" y="91"/>
                    <a:pt x="39" y="91"/>
                    <a:pt x="36" y="90"/>
                  </a:cubicBezTo>
                  <a:cubicBezTo>
                    <a:pt x="33" y="88"/>
                    <a:pt x="28" y="85"/>
                    <a:pt x="28" y="81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81"/>
                    <a:pt x="34" y="83"/>
                    <a:pt x="39" y="83"/>
                  </a:cubicBezTo>
                  <a:cubicBezTo>
                    <a:pt x="45" y="83"/>
                    <a:pt x="49" y="81"/>
                    <a:pt x="51" y="79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41" y="79"/>
                    <a:pt x="35" y="77"/>
                    <a:pt x="32" y="76"/>
                  </a:cubicBezTo>
                  <a:cubicBezTo>
                    <a:pt x="28" y="75"/>
                    <a:pt x="24" y="72"/>
                    <a:pt x="24" y="66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4" y="66"/>
                    <a:pt x="28" y="69"/>
                    <a:pt x="36" y="69"/>
                  </a:cubicBezTo>
                  <a:cubicBezTo>
                    <a:pt x="42" y="69"/>
                    <a:pt x="45" y="67"/>
                    <a:pt x="47" y="65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39" y="65"/>
                    <a:pt x="33" y="64"/>
                    <a:pt x="29" y="62"/>
                  </a:cubicBezTo>
                  <a:cubicBezTo>
                    <a:pt x="25" y="60"/>
                    <a:pt x="22" y="56"/>
                    <a:pt x="22" y="51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1"/>
                    <a:pt x="26" y="54"/>
                    <a:pt x="34" y="54"/>
                  </a:cubicBezTo>
                  <a:cubicBezTo>
                    <a:pt x="39" y="54"/>
                    <a:pt x="43" y="53"/>
                    <a:pt x="44" y="51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36" y="51"/>
                    <a:pt x="30" y="50"/>
                    <a:pt x="26" y="47"/>
                  </a:cubicBezTo>
                  <a:cubicBezTo>
                    <a:pt x="22" y="45"/>
                    <a:pt x="19" y="42"/>
                    <a:pt x="19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7"/>
                    <a:pt x="24" y="40"/>
                    <a:pt x="31" y="40"/>
                  </a:cubicBezTo>
                  <a:cubicBezTo>
                    <a:pt x="37" y="40"/>
                    <a:pt x="41" y="38"/>
                    <a:pt x="42" y="37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34" y="36"/>
                    <a:pt x="28" y="35"/>
                    <a:pt x="24" y="33"/>
                  </a:cubicBezTo>
                  <a:cubicBezTo>
                    <a:pt x="20" y="31"/>
                    <a:pt x="17" y="28"/>
                    <a:pt x="17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25" y="24"/>
                    <a:pt x="31" y="25"/>
                    <a:pt x="37" y="25"/>
                  </a:cubicBezTo>
                  <a:cubicBezTo>
                    <a:pt x="45" y="25"/>
                    <a:pt x="50" y="24"/>
                    <a:pt x="53" y="24"/>
                  </a:cubicBezTo>
                  <a:cubicBezTo>
                    <a:pt x="55" y="24"/>
                    <a:pt x="57" y="25"/>
                    <a:pt x="57" y="28"/>
                  </a:cubicBezTo>
                  <a:cubicBezTo>
                    <a:pt x="57" y="31"/>
                    <a:pt x="54" y="35"/>
                    <a:pt x="54" y="42"/>
                  </a:cubicBezTo>
                  <a:cubicBezTo>
                    <a:pt x="54" y="53"/>
                    <a:pt x="59" y="59"/>
                    <a:pt x="65" y="59"/>
                  </a:cubicBezTo>
                  <a:cubicBezTo>
                    <a:pt x="65" y="59"/>
                    <a:pt x="66" y="62"/>
                    <a:pt x="70" y="62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4" y="67"/>
                    <a:pt x="78" y="69"/>
                    <a:pt x="78" y="69"/>
                  </a:cubicBezTo>
                  <a:cubicBezTo>
                    <a:pt x="78" y="69"/>
                    <a:pt x="78" y="69"/>
                    <a:pt x="78" y="69"/>
                  </a:cubicBezTo>
                  <a:cubicBezTo>
                    <a:pt x="78" y="69"/>
                    <a:pt x="82" y="67"/>
                    <a:pt x="83" y="62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2"/>
                    <a:pt x="84" y="62"/>
                    <a:pt x="86" y="62"/>
                  </a:cubicBezTo>
                  <a:cubicBezTo>
                    <a:pt x="90" y="62"/>
                    <a:pt x="91" y="59"/>
                    <a:pt x="91" y="59"/>
                  </a:cubicBezTo>
                  <a:cubicBezTo>
                    <a:pt x="97" y="59"/>
                    <a:pt x="102" y="53"/>
                    <a:pt x="102" y="42"/>
                  </a:cubicBezTo>
                  <a:cubicBezTo>
                    <a:pt x="102" y="35"/>
                    <a:pt x="99" y="31"/>
                    <a:pt x="99" y="28"/>
                  </a:cubicBezTo>
                  <a:cubicBezTo>
                    <a:pt x="99" y="25"/>
                    <a:pt x="101" y="24"/>
                    <a:pt x="103" y="24"/>
                  </a:cubicBezTo>
                  <a:cubicBezTo>
                    <a:pt x="105" y="24"/>
                    <a:pt x="111" y="25"/>
                    <a:pt x="119" y="25"/>
                  </a:cubicBezTo>
                  <a:cubicBezTo>
                    <a:pt x="125" y="25"/>
                    <a:pt x="131" y="24"/>
                    <a:pt x="138" y="18"/>
                  </a:cubicBezTo>
                  <a:cubicBezTo>
                    <a:pt x="139" y="18"/>
                    <a:pt x="139" y="18"/>
                    <a:pt x="139" y="18"/>
                  </a:cubicBezTo>
                  <a:cubicBezTo>
                    <a:pt x="139" y="28"/>
                    <a:pt x="136" y="31"/>
                    <a:pt x="132" y="33"/>
                  </a:cubicBezTo>
                  <a:cubicBezTo>
                    <a:pt x="128" y="35"/>
                    <a:pt x="122" y="36"/>
                    <a:pt x="114" y="36"/>
                  </a:cubicBezTo>
                  <a:cubicBezTo>
                    <a:pt x="114" y="37"/>
                    <a:pt x="114" y="37"/>
                    <a:pt x="114" y="37"/>
                  </a:cubicBezTo>
                  <a:cubicBezTo>
                    <a:pt x="115" y="38"/>
                    <a:pt x="119" y="40"/>
                    <a:pt x="125" y="40"/>
                  </a:cubicBezTo>
                  <a:cubicBezTo>
                    <a:pt x="132" y="40"/>
                    <a:pt x="136" y="37"/>
                    <a:pt x="136" y="37"/>
                  </a:cubicBezTo>
                  <a:cubicBezTo>
                    <a:pt x="136" y="37"/>
                    <a:pt x="136" y="37"/>
                    <a:pt x="136" y="37"/>
                  </a:cubicBezTo>
                  <a:cubicBezTo>
                    <a:pt x="136" y="42"/>
                    <a:pt x="133" y="45"/>
                    <a:pt x="129" y="47"/>
                  </a:cubicBezTo>
                  <a:cubicBezTo>
                    <a:pt x="125" y="50"/>
                    <a:pt x="120" y="51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53"/>
                    <a:pt x="116" y="54"/>
                    <a:pt x="122" y="54"/>
                  </a:cubicBezTo>
                  <a:cubicBezTo>
                    <a:pt x="130" y="54"/>
                    <a:pt x="134" y="51"/>
                    <a:pt x="134" y="51"/>
                  </a:cubicBezTo>
                  <a:cubicBezTo>
                    <a:pt x="134" y="51"/>
                    <a:pt x="134" y="51"/>
                    <a:pt x="134" y="51"/>
                  </a:cubicBezTo>
                  <a:cubicBezTo>
                    <a:pt x="134" y="56"/>
                    <a:pt x="131" y="60"/>
                    <a:pt x="127" y="62"/>
                  </a:cubicBezTo>
                  <a:cubicBezTo>
                    <a:pt x="123" y="64"/>
                    <a:pt x="117" y="65"/>
                    <a:pt x="109" y="65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11" y="67"/>
                    <a:pt x="114" y="69"/>
                    <a:pt x="120" y="69"/>
                  </a:cubicBezTo>
                  <a:cubicBezTo>
                    <a:pt x="128" y="69"/>
                    <a:pt x="132" y="66"/>
                    <a:pt x="132" y="66"/>
                  </a:cubicBezTo>
                  <a:cubicBezTo>
                    <a:pt x="132" y="66"/>
                    <a:pt x="132" y="66"/>
                    <a:pt x="132" y="66"/>
                  </a:cubicBezTo>
                  <a:cubicBezTo>
                    <a:pt x="132" y="72"/>
                    <a:pt x="128" y="75"/>
                    <a:pt x="124" y="76"/>
                  </a:cubicBezTo>
                  <a:cubicBezTo>
                    <a:pt x="121" y="77"/>
                    <a:pt x="115" y="79"/>
                    <a:pt x="105" y="79"/>
                  </a:cubicBezTo>
                  <a:close/>
                  <a:moveTo>
                    <a:pt x="82" y="55"/>
                  </a:moveTo>
                  <a:cubicBezTo>
                    <a:pt x="81" y="55"/>
                    <a:pt x="81" y="55"/>
                    <a:pt x="81" y="55"/>
                  </a:cubicBezTo>
                  <a:cubicBezTo>
                    <a:pt x="81" y="61"/>
                    <a:pt x="78" y="64"/>
                    <a:pt x="78" y="64"/>
                  </a:cubicBezTo>
                  <a:cubicBezTo>
                    <a:pt x="78" y="64"/>
                    <a:pt x="78" y="64"/>
                    <a:pt x="78" y="64"/>
                  </a:cubicBezTo>
                  <a:cubicBezTo>
                    <a:pt x="78" y="64"/>
                    <a:pt x="74" y="61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3" y="57"/>
                    <a:pt x="72" y="58"/>
                    <a:pt x="70" y="58"/>
                  </a:cubicBezTo>
                  <a:cubicBezTo>
                    <a:pt x="67" y="58"/>
                    <a:pt x="66" y="56"/>
                    <a:pt x="66" y="56"/>
                  </a:cubicBezTo>
                  <a:cubicBezTo>
                    <a:pt x="68" y="52"/>
                    <a:pt x="69" y="50"/>
                    <a:pt x="69" y="48"/>
                  </a:cubicBezTo>
                  <a:cubicBezTo>
                    <a:pt x="70" y="46"/>
                    <a:pt x="71" y="43"/>
                    <a:pt x="71" y="42"/>
                  </a:cubicBezTo>
                  <a:cubicBezTo>
                    <a:pt x="71" y="41"/>
                    <a:pt x="70" y="39"/>
                    <a:pt x="68" y="39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6" y="38"/>
                    <a:pt x="65" y="38"/>
                    <a:pt x="64" y="38"/>
                  </a:cubicBezTo>
                  <a:cubicBezTo>
                    <a:pt x="63" y="38"/>
                    <a:pt x="62" y="38"/>
                    <a:pt x="62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1" y="40"/>
                    <a:pt x="59" y="39"/>
                    <a:pt x="59" y="36"/>
                  </a:cubicBezTo>
                  <a:cubicBezTo>
                    <a:pt x="59" y="35"/>
                    <a:pt x="60" y="34"/>
                    <a:pt x="61" y="33"/>
                  </a:cubicBezTo>
                  <a:cubicBezTo>
                    <a:pt x="62" y="32"/>
                    <a:pt x="66" y="31"/>
                    <a:pt x="69" y="30"/>
                  </a:cubicBezTo>
                  <a:cubicBezTo>
                    <a:pt x="71" y="28"/>
                    <a:pt x="71" y="28"/>
                    <a:pt x="71" y="28"/>
                  </a:cubicBezTo>
                  <a:cubicBezTo>
                    <a:pt x="71" y="28"/>
                    <a:pt x="73" y="28"/>
                    <a:pt x="75" y="28"/>
                  </a:cubicBezTo>
                  <a:cubicBezTo>
                    <a:pt x="80" y="28"/>
                    <a:pt x="86" y="29"/>
                    <a:pt x="88" y="29"/>
                  </a:cubicBezTo>
                  <a:cubicBezTo>
                    <a:pt x="90" y="29"/>
                    <a:pt x="92" y="28"/>
                    <a:pt x="94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4" y="31"/>
                    <a:pt x="92" y="33"/>
                    <a:pt x="87" y="33"/>
                  </a:cubicBezTo>
                  <a:cubicBezTo>
                    <a:pt x="87" y="34"/>
                    <a:pt x="87" y="34"/>
                    <a:pt x="87" y="34"/>
                  </a:cubicBezTo>
                  <a:cubicBezTo>
                    <a:pt x="92" y="34"/>
                    <a:pt x="94" y="36"/>
                    <a:pt x="94" y="40"/>
                  </a:cubicBezTo>
                  <a:cubicBezTo>
                    <a:pt x="94" y="42"/>
                    <a:pt x="93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1" y="42"/>
                    <a:pt x="89" y="42"/>
                  </a:cubicBezTo>
                  <a:cubicBezTo>
                    <a:pt x="88" y="42"/>
                    <a:pt x="87" y="43"/>
                    <a:pt x="87" y="45"/>
                  </a:cubicBezTo>
                  <a:cubicBezTo>
                    <a:pt x="87" y="47"/>
                    <a:pt x="88" y="53"/>
                    <a:pt x="89" y="56"/>
                  </a:cubicBezTo>
                  <a:cubicBezTo>
                    <a:pt x="89" y="56"/>
                    <a:pt x="89" y="58"/>
                    <a:pt x="86" y="58"/>
                  </a:cubicBezTo>
                  <a:cubicBezTo>
                    <a:pt x="84" y="58"/>
                    <a:pt x="83" y="57"/>
                    <a:pt x="82" y="55"/>
                  </a:cubicBezTo>
                  <a:close/>
                  <a:moveTo>
                    <a:pt x="73" y="31"/>
                  </a:moveTo>
                  <a:cubicBezTo>
                    <a:pt x="73" y="31"/>
                    <a:pt x="73" y="31"/>
                    <a:pt x="73" y="31"/>
                  </a:cubicBezTo>
                  <a:cubicBezTo>
                    <a:pt x="73" y="32"/>
                    <a:pt x="74" y="33"/>
                    <a:pt x="76" y="33"/>
                  </a:cubicBezTo>
                  <a:cubicBezTo>
                    <a:pt x="77" y="33"/>
                    <a:pt x="78" y="32"/>
                    <a:pt x="78" y="31"/>
                  </a:cubicBezTo>
                  <a:cubicBezTo>
                    <a:pt x="78" y="31"/>
                    <a:pt x="78" y="31"/>
                    <a:pt x="78" y="31"/>
                  </a:cubicBezTo>
                  <a:lnTo>
                    <a:pt x="73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7"/>
            <p:cNvSpPr>
              <a:spLocks noEditPoints="1"/>
            </p:cNvSpPr>
            <p:nvPr userDrawn="1"/>
          </p:nvSpPr>
          <p:spPr bwMode="auto">
            <a:xfrm>
              <a:off x="993" y="3152"/>
              <a:ext cx="122" cy="119"/>
            </a:xfrm>
            <a:custGeom>
              <a:avLst/>
              <a:gdLst>
                <a:gd name="T0" fmla="*/ 8 w 66"/>
                <a:gd name="T1" fmla="*/ 10 h 64"/>
                <a:gd name="T2" fmla="*/ 2 w 66"/>
                <a:gd name="T3" fmla="*/ 3 h 64"/>
                <a:gd name="T4" fmla="*/ 0 w 66"/>
                <a:gd name="T5" fmla="*/ 3 h 64"/>
                <a:gd name="T6" fmla="*/ 0 w 66"/>
                <a:gd name="T7" fmla="*/ 0 h 64"/>
                <a:gd name="T8" fmla="*/ 8 w 66"/>
                <a:gd name="T9" fmla="*/ 0 h 64"/>
                <a:gd name="T10" fmla="*/ 29 w 66"/>
                <a:gd name="T11" fmla="*/ 0 h 64"/>
                <a:gd name="T12" fmla="*/ 66 w 66"/>
                <a:gd name="T13" fmla="*/ 32 h 64"/>
                <a:gd name="T14" fmla="*/ 56 w 66"/>
                <a:gd name="T15" fmla="*/ 55 h 64"/>
                <a:gd name="T16" fmla="*/ 31 w 66"/>
                <a:gd name="T17" fmla="*/ 64 h 64"/>
                <a:gd name="T18" fmla="*/ 11 w 66"/>
                <a:gd name="T19" fmla="*/ 63 h 64"/>
                <a:gd name="T20" fmla="*/ 0 w 66"/>
                <a:gd name="T21" fmla="*/ 63 h 64"/>
                <a:gd name="T22" fmla="*/ 0 w 66"/>
                <a:gd name="T23" fmla="*/ 60 h 64"/>
                <a:gd name="T24" fmla="*/ 8 w 66"/>
                <a:gd name="T25" fmla="*/ 54 h 64"/>
                <a:gd name="T26" fmla="*/ 8 w 66"/>
                <a:gd name="T27" fmla="*/ 10 h 64"/>
                <a:gd name="T28" fmla="*/ 20 w 66"/>
                <a:gd name="T29" fmla="*/ 51 h 64"/>
                <a:gd name="T30" fmla="*/ 20 w 66"/>
                <a:gd name="T31" fmla="*/ 56 h 64"/>
                <a:gd name="T32" fmla="*/ 30 w 66"/>
                <a:gd name="T33" fmla="*/ 60 h 64"/>
                <a:gd name="T34" fmla="*/ 54 w 66"/>
                <a:gd name="T35" fmla="*/ 33 h 64"/>
                <a:gd name="T36" fmla="*/ 25 w 66"/>
                <a:gd name="T37" fmla="*/ 3 h 64"/>
                <a:gd name="T38" fmla="*/ 20 w 66"/>
                <a:gd name="T39" fmla="*/ 4 h 64"/>
                <a:gd name="T40" fmla="*/ 20 w 66"/>
                <a:gd name="T41" fmla="*/ 5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" h="64">
                  <a:moveTo>
                    <a:pt x="8" y="10"/>
                  </a:moveTo>
                  <a:cubicBezTo>
                    <a:pt x="8" y="5"/>
                    <a:pt x="8" y="3"/>
                    <a:pt x="2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5" y="0"/>
                    <a:pt x="8" y="0"/>
                  </a:cubicBezTo>
                  <a:cubicBezTo>
                    <a:pt x="15" y="0"/>
                    <a:pt x="23" y="0"/>
                    <a:pt x="29" y="0"/>
                  </a:cubicBezTo>
                  <a:cubicBezTo>
                    <a:pt x="52" y="0"/>
                    <a:pt x="66" y="13"/>
                    <a:pt x="66" y="32"/>
                  </a:cubicBezTo>
                  <a:cubicBezTo>
                    <a:pt x="66" y="41"/>
                    <a:pt x="62" y="50"/>
                    <a:pt x="56" y="55"/>
                  </a:cubicBezTo>
                  <a:cubicBezTo>
                    <a:pt x="49" y="61"/>
                    <a:pt x="40" y="64"/>
                    <a:pt x="31" y="64"/>
                  </a:cubicBezTo>
                  <a:cubicBezTo>
                    <a:pt x="27" y="64"/>
                    <a:pt x="19" y="63"/>
                    <a:pt x="11" y="63"/>
                  </a:cubicBezTo>
                  <a:cubicBezTo>
                    <a:pt x="8" y="63"/>
                    <a:pt x="5" y="63"/>
                    <a:pt x="0" y="63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7" y="60"/>
                    <a:pt x="8" y="59"/>
                    <a:pt x="8" y="54"/>
                  </a:cubicBezTo>
                  <a:lnTo>
                    <a:pt x="8" y="10"/>
                  </a:lnTo>
                  <a:close/>
                  <a:moveTo>
                    <a:pt x="20" y="51"/>
                  </a:moveTo>
                  <a:cubicBezTo>
                    <a:pt x="20" y="53"/>
                    <a:pt x="20" y="55"/>
                    <a:pt x="20" y="56"/>
                  </a:cubicBezTo>
                  <a:cubicBezTo>
                    <a:pt x="21" y="58"/>
                    <a:pt x="25" y="60"/>
                    <a:pt x="30" y="60"/>
                  </a:cubicBezTo>
                  <a:cubicBezTo>
                    <a:pt x="44" y="60"/>
                    <a:pt x="54" y="49"/>
                    <a:pt x="54" y="33"/>
                  </a:cubicBezTo>
                  <a:cubicBezTo>
                    <a:pt x="54" y="13"/>
                    <a:pt x="43" y="3"/>
                    <a:pt x="25" y="3"/>
                  </a:cubicBezTo>
                  <a:cubicBezTo>
                    <a:pt x="23" y="3"/>
                    <a:pt x="21" y="3"/>
                    <a:pt x="20" y="4"/>
                  </a:cubicBezTo>
                  <a:lnTo>
                    <a:pt x="20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8"/>
            <p:cNvSpPr>
              <a:spLocks noEditPoints="1"/>
            </p:cNvSpPr>
            <p:nvPr userDrawn="1"/>
          </p:nvSpPr>
          <p:spPr bwMode="auto">
            <a:xfrm>
              <a:off x="1125" y="3148"/>
              <a:ext cx="124" cy="121"/>
            </a:xfrm>
            <a:custGeom>
              <a:avLst/>
              <a:gdLst>
                <a:gd name="T0" fmla="*/ 0 w 67"/>
                <a:gd name="T1" fmla="*/ 62 h 65"/>
                <a:gd name="T2" fmla="*/ 11 w 67"/>
                <a:gd name="T3" fmla="*/ 53 h 65"/>
                <a:gd name="T4" fmla="*/ 29 w 67"/>
                <a:gd name="T5" fmla="*/ 4 h 65"/>
                <a:gd name="T6" fmla="*/ 38 w 67"/>
                <a:gd name="T7" fmla="*/ 0 h 65"/>
                <a:gd name="T8" fmla="*/ 59 w 67"/>
                <a:gd name="T9" fmla="*/ 57 h 65"/>
                <a:gd name="T10" fmla="*/ 67 w 67"/>
                <a:gd name="T11" fmla="*/ 62 h 65"/>
                <a:gd name="T12" fmla="*/ 67 w 67"/>
                <a:gd name="T13" fmla="*/ 65 h 65"/>
                <a:gd name="T14" fmla="*/ 55 w 67"/>
                <a:gd name="T15" fmla="*/ 65 h 65"/>
                <a:gd name="T16" fmla="*/ 40 w 67"/>
                <a:gd name="T17" fmla="*/ 65 h 65"/>
                <a:gd name="T18" fmla="*/ 40 w 67"/>
                <a:gd name="T19" fmla="*/ 62 h 65"/>
                <a:gd name="T20" fmla="*/ 41 w 67"/>
                <a:gd name="T21" fmla="*/ 62 h 65"/>
                <a:gd name="T22" fmla="*/ 47 w 67"/>
                <a:gd name="T23" fmla="*/ 60 h 65"/>
                <a:gd name="T24" fmla="*/ 46 w 67"/>
                <a:gd name="T25" fmla="*/ 56 h 65"/>
                <a:gd name="T26" fmla="*/ 42 w 67"/>
                <a:gd name="T27" fmla="*/ 44 h 65"/>
                <a:gd name="T28" fmla="*/ 19 w 67"/>
                <a:gd name="T29" fmla="*/ 44 h 65"/>
                <a:gd name="T30" fmla="*/ 15 w 67"/>
                <a:gd name="T31" fmla="*/ 55 h 65"/>
                <a:gd name="T32" fmla="*/ 14 w 67"/>
                <a:gd name="T33" fmla="*/ 59 h 65"/>
                <a:gd name="T34" fmla="*/ 22 w 67"/>
                <a:gd name="T35" fmla="*/ 62 h 65"/>
                <a:gd name="T36" fmla="*/ 22 w 67"/>
                <a:gd name="T37" fmla="*/ 65 h 65"/>
                <a:gd name="T38" fmla="*/ 7 w 67"/>
                <a:gd name="T39" fmla="*/ 65 h 65"/>
                <a:gd name="T40" fmla="*/ 0 w 67"/>
                <a:gd name="T41" fmla="*/ 65 h 65"/>
                <a:gd name="T42" fmla="*/ 0 w 67"/>
                <a:gd name="T43" fmla="*/ 62 h 65"/>
                <a:gd name="T44" fmla="*/ 30 w 67"/>
                <a:gd name="T45" fmla="*/ 12 h 65"/>
                <a:gd name="T46" fmla="*/ 21 w 67"/>
                <a:gd name="T47" fmla="*/ 38 h 65"/>
                <a:gd name="T48" fmla="*/ 40 w 67"/>
                <a:gd name="T49" fmla="*/ 38 h 65"/>
                <a:gd name="T50" fmla="*/ 30 w 67"/>
                <a:gd name="T51" fmla="*/ 1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7" h="65">
                  <a:moveTo>
                    <a:pt x="0" y="62"/>
                  </a:moveTo>
                  <a:cubicBezTo>
                    <a:pt x="6" y="62"/>
                    <a:pt x="9" y="60"/>
                    <a:pt x="11" y="53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32" y="3"/>
                    <a:pt x="35" y="2"/>
                    <a:pt x="38" y="0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60" y="61"/>
                    <a:pt x="63" y="62"/>
                    <a:pt x="67" y="62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3" y="65"/>
                    <a:pt x="58" y="65"/>
                    <a:pt x="55" y="65"/>
                  </a:cubicBezTo>
                  <a:cubicBezTo>
                    <a:pt x="51" y="65"/>
                    <a:pt x="46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5" y="62"/>
                    <a:pt x="47" y="62"/>
                    <a:pt x="47" y="60"/>
                  </a:cubicBezTo>
                  <a:cubicBezTo>
                    <a:pt x="47" y="59"/>
                    <a:pt x="46" y="58"/>
                    <a:pt x="46" y="56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5" y="57"/>
                    <a:pt x="14" y="58"/>
                    <a:pt x="14" y="59"/>
                  </a:cubicBezTo>
                  <a:cubicBezTo>
                    <a:pt x="14" y="62"/>
                    <a:pt x="16" y="62"/>
                    <a:pt x="22" y="62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17" y="65"/>
                    <a:pt x="12" y="65"/>
                    <a:pt x="7" y="65"/>
                  </a:cubicBezTo>
                  <a:cubicBezTo>
                    <a:pt x="5" y="65"/>
                    <a:pt x="2" y="65"/>
                    <a:pt x="0" y="65"/>
                  </a:cubicBezTo>
                  <a:lnTo>
                    <a:pt x="0" y="62"/>
                  </a:lnTo>
                  <a:close/>
                  <a:moveTo>
                    <a:pt x="30" y="12"/>
                  </a:moveTo>
                  <a:cubicBezTo>
                    <a:pt x="21" y="38"/>
                    <a:pt x="21" y="38"/>
                    <a:pt x="21" y="38"/>
                  </a:cubicBezTo>
                  <a:cubicBezTo>
                    <a:pt x="40" y="38"/>
                    <a:pt x="40" y="38"/>
                    <a:pt x="40" y="38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9"/>
            <p:cNvSpPr>
              <a:spLocks/>
            </p:cNvSpPr>
            <p:nvPr userDrawn="1"/>
          </p:nvSpPr>
          <p:spPr bwMode="auto">
            <a:xfrm>
              <a:off x="1258" y="3152"/>
              <a:ext cx="98" cy="119"/>
            </a:xfrm>
            <a:custGeom>
              <a:avLst/>
              <a:gdLst>
                <a:gd name="T0" fmla="*/ 0 w 53"/>
                <a:gd name="T1" fmla="*/ 60 h 64"/>
                <a:gd name="T2" fmla="*/ 8 w 53"/>
                <a:gd name="T3" fmla="*/ 54 h 64"/>
                <a:gd name="T4" fmla="*/ 8 w 53"/>
                <a:gd name="T5" fmla="*/ 10 h 64"/>
                <a:gd name="T6" fmla="*/ 0 w 53"/>
                <a:gd name="T7" fmla="*/ 3 h 64"/>
                <a:gd name="T8" fmla="*/ 0 w 53"/>
                <a:gd name="T9" fmla="*/ 3 h 64"/>
                <a:gd name="T10" fmla="*/ 0 w 53"/>
                <a:gd name="T11" fmla="*/ 0 h 64"/>
                <a:gd name="T12" fmla="*/ 7 w 53"/>
                <a:gd name="T13" fmla="*/ 0 h 64"/>
                <a:gd name="T14" fmla="*/ 27 w 53"/>
                <a:gd name="T15" fmla="*/ 0 h 64"/>
                <a:gd name="T16" fmla="*/ 27 w 53"/>
                <a:gd name="T17" fmla="*/ 3 h 64"/>
                <a:gd name="T18" fmla="*/ 19 w 53"/>
                <a:gd name="T19" fmla="*/ 10 h 64"/>
                <a:gd name="T20" fmla="*/ 19 w 53"/>
                <a:gd name="T21" fmla="*/ 51 h 64"/>
                <a:gd name="T22" fmla="*/ 31 w 53"/>
                <a:gd name="T23" fmla="*/ 59 h 64"/>
                <a:gd name="T24" fmla="*/ 50 w 53"/>
                <a:gd name="T25" fmla="*/ 48 h 64"/>
                <a:gd name="T26" fmla="*/ 53 w 53"/>
                <a:gd name="T27" fmla="*/ 49 h 64"/>
                <a:gd name="T28" fmla="*/ 49 w 53"/>
                <a:gd name="T29" fmla="*/ 64 h 64"/>
                <a:gd name="T30" fmla="*/ 39 w 53"/>
                <a:gd name="T31" fmla="*/ 63 h 64"/>
                <a:gd name="T32" fmla="*/ 23 w 53"/>
                <a:gd name="T33" fmla="*/ 63 h 64"/>
                <a:gd name="T34" fmla="*/ 12 w 53"/>
                <a:gd name="T35" fmla="*/ 63 h 64"/>
                <a:gd name="T36" fmla="*/ 0 w 53"/>
                <a:gd name="T37" fmla="*/ 64 h 64"/>
                <a:gd name="T38" fmla="*/ 0 w 53"/>
                <a:gd name="T39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" h="64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7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5" y="0"/>
                    <a:pt x="7" y="0"/>
                  </a:cubicBezTo>
                  <a:cubicBezTo>
                    <a:pt x="16" y="0"/>
                    <a:pt x="23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0" y="3"/>
                    <a:pt x="19" y="4"/>
                    <a:pt x="19" y="10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9"/>
                    <a:pt x="22" y="59"/>
                    <a:pt x="31" y="59"/>
                  </a:cubicBezTo>
                  <a:cubicBezTo>
                    <a:pt x="42" y="59"/>
                    <a:pt x="48" y="58"/>
                    <a:pt x="50" y="48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7" y="63"/>
                    <a:pt x="43" y="63"/>
                    <a:pt x="39" y="63"/>
                  </a:cubicBezTo>
                  <a:cubicBezTo>
                    <a:pt x="35" y="63"/>
                    <a:pt x="29" y="63"/>
                    <a:pt x="23" y="63"/>
                  </a:cubicBezTo>
                  <a:cubicBezTo>
                    <a:pt x="19" y="63"/>
                    <a:pt x="15" y="63"/>
                    <a:pt x="12" y="63"/>
                  </a:cubicBezTo>
                  <a:cubicBezTo>
                    <a:pt x="5" y="63"/>
                    <a:pt x="0" y="63"/>
                    <a:pt x="0" y="64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40"/>
            <p:cNvSpPr>
              <a:spLocks/>
            </p:cNvSpPr>
            <p:nvPr userDrawn="1"/>
          </p:nvSpPr>
          <p:spPr bwMode="auto">
            <a:xfrm>
              <a:off x="1364" y="3152"/>
              <a:ext cx="135" cy="117"/>
            </a:xfrm>
            <a:custGeom>
              <a:avLst/>
              <a:gdLst>
                <a:gd name="T0" fmla="*/ 1 w 73"/>
                <a:gd name="T1" fmla="*/ 60 h 63"/>
                <a:gd name="T2" fmla="*/ 9 w 73"/>
                <a:gd name="T3" fmla="*/ 54 h 63"/>
                <a:gd name="T4" fmla="*/ 9 w 73"/>
                <a:gd name="T5" fmla="*/ 10 h 63"/>
                <a:gd name="T6" fmla="*/ 2 w 73"/>
                <a:gd name="T7" fmla="*/ 3 h 63"/>
                <a:gd name="T8" fmla="*/ 0 w 73"/>
                <a:gd name="T9" fmla="*/ 3 h 63"/>
                <a:gd name="T10" fmla="*/ 0 w 73"/>
                <a:gd name="T11" fmla="*/ 0 h 63"/>
                <a:gd name="T12" fmla="*/ 14 w 73"/>
                <a:gd name="T13" fmla="*/ 0 h 63"/>
                <a:gd name="T14" fmla="*/ 29 w 73"/>
                <a:gd name="T15" fmla="*/ 0 h 63"/>
                <a:gd name="T16" fmla="*/ 29 w 73"/>
                <a:gd name="T17" fmla="*/ 3 h 63"/>
                <a:gd name="T18" fmla="*/ 28 w 73"/>
                <a:gd name="T19" fmla="*/ 3 h 63"/>
                <a:gd name="T20" fmla="*/ 21 w 73"/>
                <a:gd name="T21" fmla="*/ 11 h 63"/>
                <a:gd name="T22" fmla="*/ 21 w 73"/>
                <a:gd name="T23" fmla="*/ 28 h 63"/>
                <a:gd name="T24" fmla="*/ 53 w 73"/>
                <a:gd name="T25" fmla="*/ 28 h 63"/>
                <a:gd name="T26" fmla="*/ 53 w 73"/>
                <a:gd name="T27" fmla="*/ 10 h 63"/>
                <a:gd name="T28" fmla="*/ 46 w 73"/>
                <a:gd name="T29" fmla="*/ 3 h 63"/>
                <a:gd name="T30" fmla="*/ 45 w 73"/>
                <a:gd name="T31" fmla="*/ 3 h 63"/>
                <a:gd name="T32" fmla="*/ 45 w 73"/>
                <a:gd name="T33" fmla="*/ 0 h 63"/>
                <a:gd name="T34" fmla="*/ 59 w 73"/>
                <a:gd name="T35" fmla="*/ 0 h 63"/>
                <a:gd name="T36" fmla="*/ 73 w 73"/>
                <a:gd name="T37" fmla="*/ 0 h 63"/>
                <a:gd name="T38" fmla="*/ 73 w 73"/>
                <a:gd name="T39" fmla="*/ 3 h 63"/>
                <a:gd name="T40" fmla="*/ 72 w 73"/>
                <a:gd name="T41" fmla="*/ 3 h 63"/>
                <a:gd name="T42" fmla="*/ 65 w 73"/>
                <a:gd name="T43" fmla="*/ 11 h 63"/>
                <a:gd name="T44" fmla="*/ 65 w 73"/>
                <a:gd name="T45" fmla="*/ 52 h 63"/>
                <a:gd name="T46" fmla="*/ 73 w 73"/>
                <a:gd name="T47" fmla="*/ 60 h 63"/>
                <a:gd name="T48" fmla="*/ 73 w 73"/>
                <a:gd name="T49" fmla="*/ 60 h 63"/>
                <a:gd name="T50" fmla="*/ 73 w 73"/>
                <a:gd name="T51" fmla="*/ 63 h 63"/>
                <a:gd name="T52" fmla="*/ 59 w 73"/>
                <a:gd name="T53" fmla="*/ 63 h 63"/>
                <a:gd name="T54" fmla="*/ 45 w 73"/>
                <a:gd name="T55" fmla="*/ 63 h 63"/>
                <a:gd name="T56" fmla="*/ 45 w 73"/>
                <a:gd name="T57" fmla="*/ 60 h 63"/>
                <a:gd name="T58" fmla="*/ 53 w 73"/>
                <a:gd name="T59" fmla="*/ 54 h 63"/>
                <a:gd name="T60" fmla="*/ 53 w 73"/>
                <a:gd name="T61" fmla="*/ 33 h 63"/>
                <a:gd name="T62" fmla="*/ 21 w 73"/>
                <a:gd name="T63" fmla="*/ 33 h 63"/>
                <a:gd name="T64" fmla="*/ 21 w 73"/>
                <a:gd name="T65" fmla="*/ 52 h 63"/>
                <a:gd name="T66" fmla="*/ 28 w 73"/>
                <a:gd name="T67" fmla="*/ 60 h 63"/>
                <a:gd name="T68" fmla="*/ 29 w 73"/>
                <a:gd name="T69" fmla="*/ 60 h 63"/>
                <a:gd name="T70" fmla="*/ 29 w 73"/>
                <a:gd name="T71" fmla="*/ 63 h 63"/>
                <a:gd name="T72" fmla="*/ 14 w 73"/>
                <a:gd name="T73" fmla="*/ 63 h 63"/>
                <a:gd name="T74" fmla="*/ 1 w 73"/>
                <a:gd name="T75" fmla="*/ 63 h 63"/>
                <a:gd name="T76" fmla="*/ 1 w 73"/>
                <a:gd name="T77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3" h="63">
                  <a:moveTo>
                    <a:pt x="1" y="60"/>
                  </a:moveTo>
                  <a:cubicBezTo>
                    <a:pt x="8" y="60"/>
                    <a:pt x="9" y="59"/>
                    <a:pt x="9" y="54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4"/>
                    <a:pt x="9" y="3"/>
                    <a:pt x="2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9" y="0"/>
                    <a:pt x="14" y="0"/>
                  </a:cubicBezTo>
                  <a:cubicBezTo>
                    <a:pt x="19" y="0"/>
                    <a:pt x="24" y="0"/>
                    <a:pt x="29" y="0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2" y="3"/>
                    <a:pt x="21" y="5"/>
                    <a:pt x="21" y="11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3" y="4"/>
                    <a:pt x="53" y="3"/>
                    <a:pt x="46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3" y="0"/>
                    <a:pt x="59" y="0"/>
                  </a:cubicBezTo>
                  <a:cubicBezTo>
                    <a:pt x="63" y="0"/>
                    <a:pt x="68" y="0"/>
                    <a:pt x="73" y="0"/>
                  </a:cubicBezTo>
                  <a:cubicBezTo>
                    <a:pt x="73" y="3"/>
                    <a:pt x="73" y="3"/>
                    <a:pt x="73" y="3"/>
                  </a:cubicBezTo>
                  <a:cubicBezTo>
                    <a:pt x="73" y="3"/>
                    <a:pt x="73" y="3"/>
                    <a:pt x="72" y="3"/>
                  </a:cubicBezTo>
                  <a:cubicBezTo>
                    <a:pt x="66" y="3"/>
                    <a:pt x="65" y="5"/>
                    <a:pt x="65" y="11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5" y="59"/>
                    <a:pt x="65" y="60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3" y="63"/>
                    <a:pt x="73" y="63"/>
                    <a:pt x="73" y="63"/>
                  </a:cubicBezTo>
                  <a:cubicBezTo>
                    <a:pt x="68" y="63"/>
                    <a:pt x="63" y="63"/>
                    <a:pt x="59" y="63"/>
                  </a:cubicBezTo>
                  <a:cubicBezTo>
                    <a:pt x="55" y="63"/>
                    <a:pt x="50" y="63"/>
                    <a:pt x="45" y="63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52" y="60"/>
                    <a:pt x="53" y="59"/>
                    <a:pt x="53" y="54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1" y="59"/>
                    <a:pt x="21" y="60"/>
                    <a:pt x="28" y="60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24" y="63"/>
                    <a:pt x="19" y="63"/>
                    <a:pt x="14" y="63"/>
                  </a:cubicBezTo>
                  <a:cubicBezTo>
                    <a:pt x="10" y="63"/>
                    <a:pt x="6" y="63"/>
                    <a:pt x="1" y="63"/>
                  </a:cubicBezTo>
                  <a:lnTo>
                    <a:pt x="1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41"/>
            <p:cNvSpPr>
              <a:spLocks noEditPoints="1"/>
            </p:cNvSpPr>
            <p:nvPr userDrawn="1"/>
          </p:nvSpPr>
          <p:spPr bwMode="auto">
            <a:xfrm>
              <a:off x="1514" y="3150"/>
              <a:ext cx="126" cy="123"/>
            </a:xfrm>
            <a:custGeom>
              <a:avLst/>
              <a:gdLst>
                <a:gd name="T0" fmla="*/ 10 w 68"/>
                <a:gd name="T1" fmla="*/ 58 h 66"/>
                <a:gd name="T2" fmla="*/ 0 w 68"/>
                <a:gd name="T3" fmla="*/ 34 h 66"/>
                <a:gd name="T4" fmla="*/ 7 w 68"/>
                <a:gd name="T5" fmla="*/ 12 h 66"/>
                <a:gd name="T6" fmla="*/ 35 w 68"/>
                <a:gd name="T7" fmla="*/ 0 h 66"/>
                <a:gd name="T8" fmla="*/ 57 w 68"/>
                <a:gd name="T9" fmla="*/ 8 h 66"/>
                <a:gd name="T10" fmla="*/ 68 w 68"/>
                <a:gd name="T11" fmla="*/ 32 h 66"/>
                <a:gd name="T12" fmla="*/ 60 w 68"/>
                <a:gd name="T13" fmla="*/ 54 h 66"/>
                <a:gd name="T14" fmla="*/ 33 w 68"/>
                <a:gd name="T15" fmla="*/ 66 h 66"/>
                <a:gd name="T16" fmla="*/ 10 w 68"/>
                <a:gd name="T17" fmla="*/ 58 h 66"/>
                <a:gd name="T18" fmla="*/ 12 w 68"/>
                <a:gd name="T19" fmla="*/ 31 h 66"/>
                <a:gd name="T20" fmla="*/ 35 w 68"/>
                <a:gd name="T21" fmla="*/ 62 h 66"/>
                <a:gd name="T22" fmla="*/ 55 w 68"/>
                <a:gd name="T23" fmla="*/ 34 h 66"/>
                <a:gd name="T24" fmla="*/ 33 w 68"/>
                <a:gd name="T25" fmla="*/ 4 h 66"/>
                <a:gd name="T26" fmla="*/ 12 w 68"/>
                <a:gd name="T27" fmla="*/ 3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8" h="66">
                  <a:moveTo>
                    <a:pt x="10" y="58"/>
                  </a:moveTo>
                  <a:cubicBezTo>
                    <a:pt x="3" y="51"/>
                    <a:pt x="0" y="44"/>
                    <a:pt x="0" y="34"/>
                  </a:cubicBezTo>
                  <a:cubicBezTo>
                    <a:pt x="0" y="25"/>
                    <a:pt x="3" y="18"/>
                    <a:pt x="7" y="12"/>
                  </a:cubicBezTo>
                  <a:cubicBezTo>
                    <a:pt x="14" y="4"/>
                    <a:pt x="23" y="0"/>
                    <a:pt x="35" y="0"/>
                  </a:cubicBezTo>
                  <a:cubicBezTo>
                    <a:pt x="44" y="0"/>
                    <a:pt x="51" y="2"/>
                    <a:pt x="57" y="8"/>
                  </a:cubicBezTo>
                  <a:cubicBezTo>
                    <a:pt x="65" y="14"/>
                    <a:pt x="68" y="22"/>
                    <a:pt x="68" y="32"/>
                  </a:cubicBezTo>
                  <a:cubicBezTo>
                    <a:pt x="68" y="40"/>
                    <a:pt x="65" y="48"/>
                    <a:pt x="60" y="54"/>
                  </a:cubicBezTo>
                  <a:cubicBezTo>
                    <a:pt x="53" y="62"/>
                    <a:pt x="44" y="66"/>
                    <a:pt x="33" y="66"/>
                  </a:cubicBezTo>
                  <a:cubicBezTo>
                    <a:pt x="24" y="66"/>
                    <a:pt x="17" y="63"/>
                    <a:pt x="10" y="58"/>
                  </a:cubicBezTo>
                  <a:close/>
                  <a:moveTo>
                    <a:pt x="12" y="31"/>
                  </a:moveTo>
                  <a:cubicBezTo>
                    <a:pt x="12" y="50"/>
                    <a:pt x="22" y="62"/>
                    <a:pt x="35" y="62"/>
                  </a:cubicBezTo>
                  <a:cubicBezTo>
                    <a:pt x="47" y="62"/>
                    <a:pt x="55" y="52"/>
                    <a:pt x="55" y="34"/>
                  </a:cubicBezTo>
                  <a:cubicBezTo>
                    <a:pt x="55" y="16"/>
                    <a:pt x="45" y="4"/>
                    <a:pt x="33" y="4"/>
                  </a:cubicBezTo>
                  <a:cubicBezTo>
                    <a:pt x="20" y="4"/>
                    <a:pt x="12" y="13"/>
                    <a:pt x="12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42"/>
            <p:cNvSpPr>
              <a:spLocks/>
            </p:cNvSpPr>
            <p:nvPr userDrawn="1"/>
          </p:nvSpPr>
          <p:spPr bwMode="auto">
            <a:xfrm>
              <a:off x="1653" y="3152"/>
              <a:ext cx="124" cy="121"/>
            </a:xfrm>
            <a:custGeom>
              <a:avLst/>
              <a:gdLst>
                <a:gd name="T0" fmla="*/ 0 w 67"/>
                <a:gd name="T1" fmla="*/ 0 h 65"/>
                <a:gd name="T2" fmla="*/ 13 w 67"/>
                <a:gd name="T3" fmla="*/ 1 h 65"/>
                <a:gd name="T4" fmla="*/ 27 w 67"/>
                <a:gd name="T5" fmla="*/ 0 h 65"/>
                <a:gd name="T6" fmla="*/ 27 w 67"/>
                <a:gd name="T7" fmla="*/ 3 h 65"/>
                <a:gd name="T8" fmla="*/ 26 w 67"/>
                <a:gd name="T9" fmla="*/ 3 h 65"/>
                <a:gd name="T10" fmla="*/ 20 w 67"/>
                <a:gd name="T11" fmla="*/ 11 h 65"/>
                <a:gd name="T12" fmla="*/ 20 w 67"/>
                <a:gd name="T13" fmla="*/ 41 h 65"/>
                <a:gd name="T14" fmla="*/ 36 w 67"/>
                <a:gd name="T15" fmla="*/ 60 h 65"/>
                <a:gd name="T16" fmla="*/ 52 w 67"/>
                <a:gd name="T17" fmla="*/ 53 h 65"/>
                <a:gd name="T18" fmla="*/ 54 w 67"/>
                <a:gd name="T19" fmla="*/ 39 h 65"/>
                <a:gd name="T20" fmla="*/ 54 w 67"/>
                <a:gd name="T21" fmla="*/ 14 h 65"/>
                <a:gd name="T22" fmla="*/ 47 w 67"/>
                <a:gd name="T23" fmla="*/ 3 h 65"/>
                <a:gd name="T24" fmla="*/ 46 w 67"/>
                <a:gd name="T25" fmla="*/ 3 h 65"/>
                <a:gd name="T26" fmla="*/ 46 w 67"/>
                <a:gd name="T27" fmla="*/ 0 h 65"/>
                <a:gd name="T28" fmla="*/ 55 w 67"/>
                <a:gd name="T29" fmla="*/ 0 h 65"/>
                <a:gd name="T30" fmla="*/ 67 w 67"/>
                <a:gd name="T31" fmla="*/ 0 h 65"/>
                <a:gd name="T32" fmla="*/ 67 w 67"/>
                <a:gd name="T33" fmla="*/ 3 h 65"/>
                <a:gd name="T34" fmla="*/ 65 w 67"/>
                <a:gd name="T35" fmla="*/ 3 h 65"/>
                <a:gd name="T36" fmla="*/ 59 w 67"/>
                <a:gd name="T37" fmla="*/ 14 h 65"/>
                <a:gd name="T38" fmla="*/ 59 w 67"/>
                <a:gd name="T39" fmla="*/ 37 h 65"/>
                <a:gd name="T40" fmla="*/ 54 w 67"/>
                <a:gd name="T41" fmla="*/ 58 h 65"/>
                <a:gd name="T42" fmla="*/ 32 w 67"/>
                <a:gd name="T43" fmla="*/ 65 h 65"/>
                <a:gd name="T44" fmla="*/ 8 w 67"/>
                <a:gd name="T45" fmla="*/ 40 h 65"/>
                <a:gd name="T46" fmla="*/ 8 w 67"/>
                <a:gd name="T47" fmla="*/ 13 h 65"/>
                <a:gd name="T48" fmla="*/ 0 w 67"/>
                <a:gd name="T49" fmla="*/ 3 h 65"/>
                <a:gd name="T50" fmla="*/ 0 w 67"/>
                <a:gd name="T5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7" h="65">
                  <a:moveTo>
                    <a:pt x="0" y="0"/>
                  </a:moveTo>
                  <a:cubicBezTo>
                    <a:pt x="4" y="0"/>
                    <a:pt x="9" y="1"/>
                    <a:pt x="13" y="1"/>
                  </a:cubicBezTo>
                  <a:cubicBezTo>
                    <a:pt x="18" y="1"/>
                    <a:pt x="22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6" y="3"/>
                  </a:cubicBezTo>
                  <a:cubicBezTo>
                    <a:pt x="20" y="3"/>
                    <a:pt x="20" y="5"/>
                    <a:pt x="20" y="1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54"/>
                    <a:pt x="25" y="60"/>
                    <a:pt x="36" y="60"/>
                  </a:cubicBezTo>
                  <a:cubicBezTo>
                    <a:pt x="43" y="60"/>
                    <a:pt x="49" y="57"/>
                    <a:pt x="52" y="53"/>
                  </a:cubicBezTo>
                  <a:cubicBezTo>
                    <a:pt x="54" y="49"/>
                    <a:pt x="54" y="45"/>
                    <a:pt x="54" y="39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6"/>
                    <a:pt x="53" y="3"/>
                    <a:pt x="47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8" y="0"/>
                    <a:pt x="51" y="0"/>
                    <a:pt x="55" y="0"/>
                  </a:cubicBezTo>
                  <a:cubicBezTo>
                    <a:pt x="58" y="0"/>
                    <a:pt x="62" y="0"/>
                    <a:pt x="67" y="0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7" y="3"/>
                    <a:pt x="66" y="3"/>
                    <a:pt x="65" y="3"/>
                  </a:cubicBezTo>
                  <a:cubicBezTo>
                    <a:pt x="60" y="3"/>
                    <a:pt x="59" y="6"/>
                    <a:pt x="59" y="14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46"/>
                    <a:pt x="59" y="52"/>
                    <a:pt x="54" y="58"/>
                  </a:cubicBezTo>
                  <a:cubicBezTo>
                    <a:pt x="49" y="63"/>
                    <a:pt x="42" y="65"/>
                    <a:pt x="32" y="65"/>
                  </a:cubicBezTo>
                  <a:cubicBezTo>
                    <a:pt x="15" y="65"/>
                    <a:pt x="8" y="57"/>
                    <a:pt x="8" y="40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5"/>
                    <a:pt x="8" y="3"/>
                    <a:pt x="0" y="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3"/>
            <p:cNvSpPr>
              <a:spLocks/>
            </p:cNvSpPr>
            <p:nvPr userDrawn="1"/>
          </p:nvSpPr>
          <p:spPr bwMode="auto">
            <a:xfrm>
              <a:off x="1792" y="3150"/>
              <a:ext cx="68" cy="123"/>
            </a:xfrm>
            <a:custGeom>
              <a:avLst/>
              <a:gdLst>
                <a:gd name="T0" fmla="*/ 0 w 37"/>
                <a:gd name="T1" fmla="*/ 48 h 66"/>
                <a:gd name="T2" fmla="*/ 2 w 37"/>
                <a:gd name="T3" fmla="*/ 47 h 66"/>
                <a:gd name="T4" fmla="*/ 16 w 37"/>
                <a:gd name="T5" fmla="*/ 62 h 66"/>
                <a:gd name="T6" fmla="*/ 27 w 37"/>
                <a:gd name="T7" fmla="*/ 51 h 66"/>
                <a:gd name="T8" fmla="*/ 24 w 37"/>
                <a:gd name="T9" fmla="*/ 43 h 66"/>
                <a:gd name="T10" fmla="*/ 13 w 37"/>
                <a:gd name="T11" fmla="*/ 36 h 66"/>
                <a:gd name="T12" fmla="*/ 1 w 37"/>
                <a:gd name="T13" fmla="*/ 19 h 66"/>
                <a:gd name="T14" fmla="*/ 21 w 37"/>
                <a:gd name="T15" fmla="*/ 0 h 66"/>
                <a:gd name="T16" fmla="*/ 33 w 37"/>
                <a:gd name="T17" fmla="*/ 1 h 66"/>
                <a:gd name="T18" fmla="*/ 34 w 37"/>
                <a:gd name="T19" fmla="*/ 14 h 66"/>
                <a:gd name="T20" fmla="*/ 32 w 37"/>
                <a:gd name="T21" fmla="*/ 15 h 66"/>
                <a:gd name="T22" fmla="*/ 21 w 37"/>
                <a:gd name="T23" fmla="*/ 4 h 66"/>
                <a:gd name="T24" fmla="*/ 10 w 37"/>
                <a:gd name="T25" fmla="*/ 14 h 66"/>
                <a:gd name="T26" fmla="*/ 13 w 37"/>
                <a:gd name="T27" fmla="*/ 22 h 66"/>
                <a:gd name="T28" fmla="*/ 24 w 37"/>
                <a:gd name="T29" fmla="*/ 28 h 66"/>
                <a:gd name="T30" fmla="*/ 37 w 37"/>
                <a:gd name="T31" fmla="*/ 46 h 66"/>
                <a:gd name="T32" fmla="*/ 16 w 37"/>
                <a:gd name="T33" fmla="*/ 66 h 66"/>
                <a:gd name="T34" fmla="*/ 1 w 37"/>
                <a:gd name="T35" fmla="*/ 61 h 66"/>
                <a:gd name="T36" fmla="*/ 0 w 37"/>
                <a:gd name="T37" fmla="*/ 4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66">
                  <a:moveTo>
                    <a:pt x="0" y="48"/>
                  </a:moveTo>
                  <a:cubicBezTo>
                    <a:pt x="2" y="47"/>
                    <a:pt x="2" y="47"/>
                    <a:pt x="2" y="47"/>
                  </a:cubicBezTo>
                  <a:cubicBezTo>
                    <a:pt x="4" y="57"/>
                    <a:pt x="8" y="62"/>
                    <a:pt x="16" y="62"/>
                  </a:cubicBezTo>
                  <a:cubicBezTo>
                    <a:pt x="23" y="62"/>
                    <a:pt x="27" y="58"/>
                    <a:pt x="27" y="51"/>
                  </a:cubicBezTo>
                  <a:cubicBezTo>
                    <a:pt x="27" y="48"/>
                    <a:pt x="26" y="45"/>
                    <a:pt x="24" y="43"/>
                  </a:cubicBezTo>
                  <a:cubicBezTo>
                    <a:pt x="20" y="40"/>
                    <a:pt x="16" y="38"/>
                    <a:pt x="13" y="36"/>
                  </a:cubicBezTo>
                  <a:cubicBezTo>
                    <a:pt x="5" y="32"/>
                    <a:pt x="1" y="27"/>
                    <a:pt x="1" y="19"/>
                  </a:cubicBezTo>
                  <a:cubicBezTo>
                    <a:pt x="1" y="8"/>
                    <a:pt x="9" y="0"/>
                    <a:pt x="21" y="0"/>
                  </a:cubicBezTo>
                  <a:cubicBezTo>
                    <a:pt x="24" y="0"/>
                    <a:pt x="28" y="0"/>
                    <a:pt x="33" y="1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0" y="7"/>
                    <a:pt x="27" y="4"/>
                    <a:pt x="21" y="4"/>
                  </a:cubicBezTo>
                  <a:cubicBezTo>
                    <a:pt x="15" y="4"/>
                    <a:pt x="10" y="8"/>
                    <a:pt x="10" y="14"/>
                  </a:cubicBezTo>
                  <a:cubicBezTo>
                    <a:pt x="10" y="17"/>
                    <a:pt x="11" y="20"/>
                    <a:pt x="13" y="22"/>
                  </a:cubicBezTo>
                  <a:cubicBezTo>
                    <a:pt x="16" y="25"/>
                    <a:pt x="20" y="26"/>
                    <a:pt x="24" y="28"/>
                  </a:cubicBezTo>
                  <a:cubicBezTo>
                    <a:pt x="32" y="33"/>
                    <a:pt x="37" y="38"/>
                    <a:pt x="37" y="46"/>
                  </a:cubicBezTo>
                  <a:cubicBezTo>
                    <a:pt x="37" y="58"/>
                    <a:pt x="29" y="66"/>
                    <a:pt x="16" y="66"/>
                  </a:cubicBezTo>
                  <a:cubicBezTo>
                    <a:pt x="10" y="66"/>
                    <a:pt x="6" y="64"/>
                    <a:pt x="1" y="61"/>
                  </a:cubicBez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4"/>
            <p:cNvSpPr>
              <a:spLocks/>
            </p:cNvSpPr>
            <p:nvPr userDrawn="1"/>
          </p:nvSpPr>
          <p:spPr bwMode="auto">
            <a:xfrm>
              <a:off x="1879" y="3152"/>
              <a:ext cx="52" cy="117"/>
            </a:xfrm>
            <a:custGeom>
              <a:avLst/>
              <a:gdLst>
                <a:gd name="T0" fmla="*/ 0 w 28"/>
                <a:gd name="T1" fmla="*/ 60 h 63"/>
                <a:gd name="T2" fmla="*/ 8 w 28"/>
                <a:gd name="T3" fmla="*/ 54 h 63"/>
                <a:gd name="T4" fmla="*/ 8 w 28"/>
                <a:gd name="T5" fmla="*/ 10 h 63"/>
                <a:gd name="T6" fmla="*/ 1 w 28"/>
                <a:gd name="T7" fmla="*/ 3 h 63"/>
                <a:gd name="T8" fmla="*/ 0 w 28"/>
                <a:gd name="T9" fmla="*/ 3 h 63"/>
                <a:gd name="T10" fmla="*/ 0 w 28"/>
                <a:gd name="T11" fmla="*/ 0 h 63"/>
                <a:gd name="T12" fmla="*/ 13 w 28"/>
                <a:gd name="T13" fmla="*/ 0 h 63"/>
                <a:gd name="T14" fmla="*/ 28 w 28"/>
                <a:gd name="T15" fmla="*/ 0 h 63"/>
                <a:gd name="T16" fmla="*/ 28 w 28"/>
                <a:gd name="T17" fmla="*/ 3 h 63"/>
                <a:gd name="T18" fmla="*/ 27 w 28"/>
                <a:gd name="T19" fmla="*/ 3 h 63"/>
                <a:gd name="T20" fmla="*/ 19 w 28"/>
                <a:gd name="T21" fmla="*/ 11 h 63"/>
                <a:gd name="T22" fmla="*/ 19 w 28"/>
                <a:gd name="T23" fmla="*/ 53 h 63"/>
                <a:gd name="T24" fmla="*/ 28 w 28"/>
                <a:gd name="T25" fmla="*/ 60 h 63"/>
                <a:gd name="T26" fmla="*/ 28 w 28"/>
                <a:gd name="T27" fmla="*/ 63 h 63"/>
                <a:gd name="T28" fmla="*/ 15 w 28"/>
                <a:gd name="T29" fmla="*/ 63 h 63"/>
                <a:gd name="T30" fmla="*/ 0 w 28"/>
                <a:gd name="T31" fmla="*/ 63 h 63"/>
                <a:gd name="T32" fmla="*/ 0 w 28"/>
                <a:gd name="T3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3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0" y="3"/>
                    <a:pt x="19" y="5"/>
                    <a:pt x="19" y="11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9"/>
                    <a:pt x="20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9" y="63"/>
                    <a:pt x="15" y="63"/>
                  </a:cubicBezTo>
                  <a:cubicBezTo>
                    <a:pt x="10" y="63"/>
                    <a:pt x="5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5"/>
            <p:cNvSpPr>
              <a:spLocks/>
            </p:cNvSpPr>
            <p:nvPr userDrawn="1"/>
          </p:nvSpPr>
          <p:spPr bwMode="auto">
            <a:xfrm>
              <a:off x="1944" y="3152"/>
              <a:ext cx="96" cy="119"/>
            </a:xfrm>
            <a:custGeom>
              <a:avLst/>
              <a:gdLst>
                <a:gd name="T0" fmla="*/ 0 w 52"/>
                <a:gd name="T1" fmla="*/ 60 h 64"/>
                <a:gd name="T2" fmla="*/ 8 w 52"/>
                <a:gd name="T3" fmla="*/ 54 h 64"/>
                <a:gd name="T4" fmla="*/ 8 w 52"/>
                <a:gd name="T5" fmla="*/ 10 h 64"/>
                <a:gd name="T6" fmla="*/ 0 w 52"/>
                <a:gd name="T7" fmla="*/ 3 h 64"/>
                <a:gd name="T8" fmla="*/ 0 w 52"/>
                <a:gd name="T9" fmla="*/ 3 h 64"/>
                <a:gd name="T10" fmla="*/ 0 w 52"/>
                <a:gd name="T11" fmla="*/ 0 h 64"/>
                <a:gd name="T12" fmla="*/ 22 w 52"/>
                <a:gd name="T13" fmla="*/ 0 h 64"/>
                <a:gd name="T14" fmla="*/ 46 w 52"/>
                <a:gd name="T15" fmla="*/ 0 h 64"/>
                <a:gd name="T16" fmla="*/ 46 w 52"/>
                <a:gd name="T17" fmla="*/ 14 h 64"/>
                <a:gd name="T18" fmla="*/ 44 w 52"/>
                <a:gd name="T19" fmla="*/ 14 h 64"/>
                <a:gd name="T20" fmla="*/ 30 w 52"/>
                <a:gd name="T21" fmla="*/ 4 h 64"/>
                <a:gd name="T22" fmla="*/ 19 w 52"/>
                <a:gd name="T23" fmla="*/ 4 h 64"/>
                <a:gd name="T24" fmla="*/ 19 w 52"/>
                <a:gd name="T25" fmla="*/ 28 h 64"/>
                <a:gd name="T26" fmla="*/ 27 w 52"/>
                <a:gd name="T27" fmla="*/ 28 h 64"/>
                <a:gd name="T28" fmla="*/ 37 w 52"/>
                <a:gd name="T29" fmla="*/ 21 h 64"/>
                <a:gd name="T30" fmla="*/ 37 w 52"/>
                <a:gd name="T31" fmla="*/ 20 h 64"/>
                <a:gd name="T32" fmla="*/ 40 w 52"/>
                <a:gd name="T33" fmla="*/ 20 h 64"/>
                <a:gd name="T34" fmla="*/ 40 w 52"/>
                <a:gd name="T35" fmla="*/ 30 h 64"/>
                <a:gd name="T36" fmla="*/ 40 w 52"/>
                <a:gd name="T37" fmla="*/ 40 h 64"/>
                <a:gd name="T38" fmla="*/ 38 w 52"/>
                <a:gd name="T39" fmla="*/ 41 h 64"/>
                <a:gd name="T40" fmla="*/ 27 w 52"/>
                <a:gd name="T41" fmla="*/ 33 h 64"/>
                <a:gd name="T42" fmla="*/ 19 w 52"/>
                <a:gd name="T43" fmla="*/ 33 h 64"/>
                <a:gd name="T44" fmla="*/ 19 w 52"/>
                <a:gd name="T45" fmla="*/ 51 h 64"/>
                <a:gd name="T46" fmla="*/ 30 w 52"/>
                <a:gd name="T47" fmla="*/ 59 h 64"/>
                <a:gd name="T48" fmla="*/ 49 w 52"/>
                <a:gd name="T49" fmla="*/ 48 h 64"/>
                <a:gd name="T50" fmla="*/ 52 w 52"/>
                <a:gd name="T51" fmla="*/ 49 h 64"/>
                <a:gd name="T52" fmla="*/ 48 w 52"/>
                <a:gd name="T53" fmla="*/ 64 h 64"/>
                <a:gd name="T54" fmla="*/ 27 w 52"/>
                <a:gd name="T55" fmla="*/ 63 h 64"/>
                <a:gd name="T56" fmla="*/ 16 w 52"/>
                <a:gd name="T57" fmla="*/ 63 h 64"/>
                <a:gd name="T58" fmla="*/ 8 w 52"/>
                <a:gd name="T59" fmla="*/ 63 h 64"/>
                <a:gd name="T60" fmla="*/ 0 w 52"/>
                <a:gd name="T61" fmla="*/ 64 h 64"/>
                <a:gd name="T62" fmla="*/ 0 w 52"/>
                <a:gd name="T63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" h="64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12" y="0"/>
                    <a:pt x="22" y="0"/>
                  </a:cubicBezTo>
                  <a:cubicBezTo>
                    <a:pt x="36" y="0"/>
                    <a:pt x="44" y="0"/>
                    <a:pt x="46" y="0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3" y="5"/>
                    <a:pt x="39" y="4"/>
                    <a:pt x="30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5" y="28"/>
                    <a:pt x="37" y="27"/>
                    <a:pt x="37" y="21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4"/>
                    <a:pt x="40" y="27"/>
                    <a:pt x="40" y="30"/>
                  </a:cubicBezTo>
                  <a:cubicBezTo>
                    <a:pt x="40" y="33"/>
                    <a:pt x="40" y="36"/>
                    <a:pt x="40" y="40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7" y="33"/>
                    <a:pt x="35" y="33"/>
                    <a:pt x="27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8"/>
                    <a:pt x="21" y="59"/>
                    <a:pt x="30" y="59"/>
                  </a:cubicBezTo>
                  <a:cubicBezTo>
                    <a:pt x="42" y="59"/>
                    <a:pt x="47" y="58"/>
                    <a:pt x="49" y="48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0" y="63"/>
                    <a:pt x="32" y="63"/>
                    <a:pt x="27" y="63"/>
                  </a:cubicBezTo>
                  <a:cubicBezTo>
                    <a:pt x="22" y="63"/>
                    <a:pt x="18" y="63"/>
                    <a:pt x="16" y="63"/>
                  </a:cubicBezTo>
                  <a:cubicBezTo>
                    <a:pt x="13" y="63"/>
                    <a:pt x="10" y="63"/>
                    <a:pt x="8" y="63"/>
                  </a:cubicBezTo>
                  <a:cubicBezTo>
                    <a:pt x="5" y="63"/>
                    <a:pt x="2" y="63"/>
                    <a:pt x="0" y="64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6"/>
            <p:cNvSpPr>
              <a:spLocks/>
            </p:cNvSpPr>
            <p:nvPr userDrawn="1"/>
          </p:nvSpPr>
          <p:spPr bwMode="auto">
            <a:xfrm>
              <a:off x="993" y="3336"/>
              <a:ext cx="122" cy="119"/>
            </a:xfrm>
            <a:custGeom>
              <a:avLst/>
              <a:gdLst>
                <a:gd name="T0" fmla="*/ 0 w 66"/>
                <a:gd name="T1" fmla="*/ 0 h 64"/>
                <a:gd name="T2" fmla="*/ 14 w 66"/>
                <a:gd name="T3" fmla="*/ 0 h 64"/>
                <a:gd name="T4" fmla="*/ 27 w 66"/>
                <a:gd name="T5" fmla="*/ 0 h 64"/>
                <a:gd name="T6" fmla="*/ 27 w 66"/>
                <a:gd name="T7" fmla="*/ 3 h 64"/>
                <a:gd name="T8" fmla="*/ 26 w 66"/>
                <a:gd name="T9" fmla="*/ 3 h 64"/>
                <a:gd name="T10" fmla="*/ 20 w 66"/>
                <a:gd name="T11" fmla="*/ 11 h 64"/>
                <a:gd name="T12" fmla="*/ 20 w 66"/>
                <a:gd name="T13" fmla="*/ 40 h 64"/>
                <a:gd name="T14" fmla="*/ 36 w 66"/>
                <a:gd name="T15" fmla="*/ 60 h 64"/>
                <a:gd name="T16" fmla="*/ 51 w 66"/>
                <a:gd name="T17" fmla="*/ 52 h 64"/>
                <a:gd name="T18" fmla="*/ 54 w 66"/>
                <a:gd name="T19" fmla="*/ 39 h 64"/>
                <a:gd name="T20" fmla="*/ 54 w 66"/>
                <a:gd name="T21" fmla="*/ 14 h 64"/>
                <a:gd name="T22" fmla="*/ 47 w 66"/>
                <a:gd name="T23" fmla="*/ 3 h 64"/>
                <a:gd name="T24" fmla="*/ 45 w 66"/>
                <a:gd name="T25" fmla="*/ 3 h 64"/>
                <a:gd name="T26" fmla="*/ 45 w 66"/>
                <a:gd name="T27" fmla="*/ 0 h 64"/>
                <a:gd name="T28" fmla="*/ 54 w 66"/>
                <a:gd name="T29" fmla="*/ 0 h 64"/>
                <a:gd name="T30" fmla="*/ 66 w 66"/>
                <a:gd name="T31" fmla="*/ 0 h 64"/>
                <a:gd name="T32" fmla="*/ 66 w 66"/>
                <a:gd name="T33" fmla="*/ 3 h 64"/>
                <a:gd name="T34" fmla="*/ 65 w 66"/>
                <a:gd name="T35" fmla="*/ 3 h 64"/>
                <a:gd name="T36" fmla="*/ 59 w 66"/>
                <a:gd name="T37" fmla="*/ 14 h 64"/>
                <a:gd name="T38" fmla="*/ 59 w 66"/>
                <a:gd name="T39" fmla="*/ 37 h 64"/>
                <a:gd name="T40" fmla="*/ 53 w 66"/>
                <a:gd name="T41" fmla="*/ 57 h 64"/>
                <a:gd name="T42" fmla="*/ 32 w 66"/>
                <a:gd name="T43" fmla="*/ 64 h 64"/>
                <a:gd name="T44" fmla="*/ 8 w 66"/>
                <a:gd name="T45" fmla="*/ 40 h 64"/>
                <a:gd name="T46" fmla="*/ 8 w 66"/>
                <a:gd name="T47" fmla="*/ 13 h 64"/>
                <a:gd name="T48" fmla="*/ 0 w 66"/>
                <a:gd name="T49" fmla="*/ 3 h 64"/>
                <a:gd name="T50" fmla="*/ 0 w 66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64">
                  <a:moveTo>
                    <a:pt x="0" y="0"/>
                  </a:moveTo>
                  <a:cubicBezTo>
                    <a:pt x="5" y="0"/>
                    <a:pt x="9" y="0"/>
                    <a:pt x="14" y="0"/>
                  </a:cubicBezTo>
                  <a:cubicBezTo>
                    <a:pt x="18" y="0"/>
                    <a:pt x="23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6" y="3"/>
                  </a:cubicBezTo>
                  <a:cubicBezTo>
                    <a:pt x="20" y="3"/>
                    <a:pt x="20" y="5"/>
                    <a:pt x="20" y="1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54"/>
                    <a:pt x="25" y="60"/>
                    <a:pt x="36" y="60"/>
                  </a:cubicBezTo>
                  <a:cubicBezTo>
                    <a:pt x="43" y="60"/>
                    <a:pt x="48" y="57"/>
                    <a:pt x="51" y="52"/>
                  </a:cubicBezTo>
                  <a:cubicBezTo>
                    <a:pt x="53" y="48"/>
                    <a:pt x="54" y="44"/>
                    <a:pt x="54" y="39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5"/>
                    <a:pt x="53" y="3"/>
                    <a:pt x="47" y="3"/>
                  </a:cubicBezTo>
                  <a:cubicBezTo>
                    <a:pt x="46" y="3"/>
                    <a:pt x="45" y="3"/>
                    <a:pt x="45" y="3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8" y="0"/>
                    <a:pt x="51" y="0"/>
                    <a:pt x="54" y="0"/>
                  </a:cubicBezTo>
                  <a:cubicBezTo>
                    <a:pt x="58" y="0"/>
                    <a:pt x="62" y="0"/>
                    <a:pt x="66" y="0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59" y="3"/>
                    <a:pt x="59" y="5"/>
                    <a:pt x="59" y="14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46"/>
                    <a:pt x="58" y="52"/>
                    <a:pt x="53" y="57"/>
                  </a:cubicBezTo>
                  <a:cubicBezTo>
                    <a:pt x="49" y="62"/>
                    <a:pt x="42" y="64"/>
                    <a:pt x="32" y="64"/>
                  </a:cubicBezTo>
                  <a:cubicBezTo>
                    <a:pt x="16" y="64"/>
                    <a:pt x="8" y="56"/>
                    <a:pt x="8" y="40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5"/>
                    <a:pt x="8" y="3"/>
                    <a:pt x="0" y="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7"/>
            <p:cNvSpPr>
              <a:spLocks/>
            </p:cNvSpPr>
            <p:nvPr userDrawn="1"/>
          </p:nvSpPr>
          <p:spPr bwMode="auto">
            <a:xfrm>
              <a:off x="1128" y="3336"/>
              <a:ext cx="126" cy="121"/>
            </a:xfrm>
            <a:custGeom>
              <a:avLst/>
              <a:gdLst>
                <a:gd name="T0" fmla="*/ 0 w 68"/>
                <a:gd name="T1" fmla="*/ 60 h 65"/>
                <a:gd name="T2" fmla="*/ 1 w 68"/>
                <a:gd name="T3" fmla="*/ 60 h 65"/>
                <a:gd name="T4" fmla="*/ 9 w 68"/>
                <a:gd name="T5" fmla="*/ 46 h 65"/>
                <a:gd name="T6" fmla="*/ 9 w 68"/>
                <a:gd name="T7" fmla="*/ 12 h 65"/>
                <a:gd name="T8" fmla="*/ 0 w 68"/>
                <a:gd name="T9" fmla="*/ 3 h 65"/>
                <a:gd name="T10" fmla="*/ 0 w 68"/>
                <a:gd name="T11" fmla="*/ 0 h 65"/>
                <a:gd name="T12" fmla="*/ 10 w 68"/>
                <a:gd name="T13" fmla="*/ 0 h 65"/>
                <a:gd name="T14" fmla="*/ 18 w 68"/>
                <a:gd name="T15" fmla="*/ 0 h 65"/>
                <a:gd name="T16" fmla="*/ 54 w 68"/>
                <a:gd name="T17" fmla="*/ 45 h 65"/>
                <a:gd name="T18" fmla="*/ 54 w 68"/>
                <a:gd name="T19" fmla="*/ 13 h 65"/>
                <a:gd name="T20" fmla="*/ 45 w 68"/>
                <a:gd name="T21" fmla="*/ 3 h 65"/>
                <a:gd name="T22" fmla="*/ 44 w 68"/>
                <a:gd name="T23" fmla="*/ 3 h 65"/>
                <a:gd name="T24" fmla="*/ 44 w 68"/>
                <a:gd name="T25" fmla="*/ 0 h 65"/>
                <a:gd name="T26" fmla="*/ 53 w 68"/>
                <a:gd name="T27" fmla="*/ 0 h 65"/>
                <a:gd name="T28" fmla="*/ 68 w 68"/>
                <a:gd name="T29" fmla="*/ 0 h 65"/>
                <a:gd name="T30" fmla="*/ 68 w 68"/>
                <a:gd name="T31" fmla="*/ 3 h 65"/>
                <a:gd name="T32" fmla="*/ 67 w 68"/>
                <a:gd name="T33" fmla="*/ 3 h 65"/>
                <a:gd name="T34" fmla="*/ 59 w 68"/>
                <a:gd name="T35" fmla="*/ 16 h 65"/>
                <a:gd name="T36" fmla="*/ 59 w 68"/>
                <a:gd name="T37" fmla="*/ 65 h 65"/>
                <a:gd name="T38" fmla="*/ 55 w 68"/>
                <a:gd name="T39" fmla="*/ 65 h 65"/>
                <a:gd name="T40" fmla="*/ 14 w 68"/>
                <a:gd name="T41" fmla="*/ 13 h 65"/>
                <a:gd name="T42" fmla="*/ 14 w 68"/>
                <a:gd name="T43" fmla="*/ 46 h 65"/>
                <a:gd name="T44" fmla="*/ 22 w 68"/>
                <a:gd name="T45" fmla="*/ 60 h 65"/>
                <a:gd name="T46" fmla="*/ 23 w 68"/>
                <a:gd name="T47" fmla="*/ 60 h 65"/>
                <a:gd name="T48" fmla="*/ 23 w 68"/>
                <a:gd name="T49" fmla="*/ 63 h 65"/>
                <a:gd name="T50" fmla="*/ 12 w 68"/>
                <a:gd name="T51" fmla="*/ 63 h 65"/>
                <a:gd name="T52" fmla="*/ 0 w 68"/>
                <a:gd name="T53" fmla="*/ 63 h 65"/>
                <a:gd name="T54" fmla="*/ 0 w 68"/>
                <a:gd name="T55" fmla="*/ 6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8" h="65">
                  <a:moveTo>
                    <a:pt x="0" y="60"/>
                  </a:moveTo>
                  <a:cubicBezTo>
                    <a:pt x="1" y="60"/>
                    <a:pt x="1" y="60"/>
                    <a:pt x="1" y="60"/>
                  </a:cubicBezTo>
                  <a:cubicBezTo>
                    <a:pt x="8" y="60"/>
                    <a:pt x="9" y="56"/>
                    <a:pt x="9" y="46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6"/>
                    <a:pt x="8" y="4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5" y="0"/>
                    <a:pt x="10" y="0"/>
                  </a:cubicBezTo>
                  <a:cubicBezTo>
                    <a:pt x="14" y="0"/>
                    <a:pt x="18" y="0"/>
                    <a:pt x="18" y="0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5"/>
                    <a:pt x="52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0"/>
                    <a:pt x="53" y="0"/>
                  </a:cubicBezTo>
                  <a:cubicBezTo>
                    <a:pt x="59" y="0"/>
                    <a:pt x="64" y="0"/>
                    <a:pt x="68" y="0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0" y="3"/>
                    <a:pt x="59" y="6"/>
                    <a:pt x="59" y="16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4" y="56"/>
                    <a:pt x="14" y="60"/>
                    <a:pt x="22" y="60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20" y="63"/>
                    <a:pt x="17" y="63"/>
                    <a:pt x="12" y="63"/>
                  </a:cubicBezTo>
                  <a:cubicBezTo>
                    <a:pt x="8" y="63"/>
                    <a:pt x="4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8"/>
            <p:cNvSpPr>
              <a:spLocks/>
            </p:cNvSpPr>
            <p:nvPr userDrawn="1"/>
          </p:nvSpPr>
          <p:spPr bwMode="auto">
            <a:xfrm>
              <a:off x="1265" y="3336"/>
              <a:ext cx="52" cy="118"/>
            </a:xfrm>
            <a:custGeom>
              <a:avLst/>
              <a:gdLst>
                <a:gd name="T0" fmla="*/ 0 w 28"/>
                <a:gd name="T1" fmla="*/ 60 h 63"/>
                <a:gd name="T2" fmla="*/ 8 w 28"/>
                <a:gd name="T3" fmla="*/ 54 h 63"/>
                <a:gd name="T4" fmla="*/ 8 w 28"/>
                <a:gd name="T5" fmla="*/ 10 h 63"/>
                <a:gd name="T6" fmla="*/ 1 w 28"/>
                <a:gd name="T7" fmla="*/ 3 h 63"/>
                <a:gd name="T8" fmla="*/ 0 w 28"/>
                <a:gd name="T9" fmla="*/ 3 h 63"/>
                <a:gd name="T10" fmla="*/ 0 w 28"/>
                <a:gd name="T11" fmla="*/ 0 h 63"/>
                <a:gd name="T12" fmla="*/ 14 w 28"/>
                <a:gd name="T13" fmla="*/ 0 h 63"/>
                <a:gd name="T14" fmla="*/ 27 w 28"/>
                <a:gd name="T15" fmla="*/ 0 h 63"/>
                <a:gd name="T16" fmla="*/ 27 w 28"/>
                <a:gd name="T17" fmla="*/ 3 h 63"/>
                <a:gd name="T18" fmla="*/ 26 w 28"/>
                <a:gd name="T19" fmla="*/ 3 h 63"/>
                <a:gd name="T20" fmla="*/ 19 w 28"/>
                <a:gd name="T21" fmla="*/ 10 h 63"/>
                <a:gd name="T22" fmla="*/ 19 w 28"/>
                <a:gd name="T23" fmla="*/ 52 h 63"/>
                <a:gd name="T24" fmla="*/ 28 w 28"/>
                <a:gd name="T25" fmla="*/ 60 h 63"/>
                <a:gd name="T26" fmla="*/ 28 w 28"/>
                <a:gd name="T27" fmla="*/ 63 h 63"/>
                <a:gd name="T28" fmla="*/ 15 w 28"/>
                <a:gd name="T29" fmla="*/ 63 h 63"/>
                <a:gd name="T30" fmla="*/ 0 w 28"/>
                <a:gd name="T31" fmla="*/ 63 h 63"/>
                <a:gd name="T32" fmla="*/ 0 w 28"/>
                <a:gd name="T3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4" y="0"/>
                  </a:cubicBezTo>
                  <a:cubicBezTo>
                    <a:pt x="18" y="0"/>
                    <a:pt x="22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0" y="3"/>
                    <a:pt x="19" y="4"/>
                    <a:pt x="19" y="10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9" y="59"/>
                    <a:pt x="20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9" y="63"/>
                    <a:pt x="15" y="63"/>
                  </a:cubicBezTo>
                  <a:cubicBezTo>
                    <a:pt x="10" y="63"/>
                    <a:pt x="6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9"/>
            <p:cNvSpPr>
              <a:spLocks/>
            </p:cNvSpPr>
            <p:nvPr userDrawn="1"/>
          </p:nvSpPr>
          <p:spPr bwMode="auto">
            <a:xfrm>
              <a:off x="1323" y="3336"/>
              <a:ext cx="113" cy="119"/>
            </a:xfrm>
            <a:custGeom>
              <a:avLst/>
              <a:gdLst>
                <a:gd name="T0" fmla="*/ 29 w 61"/>
                <a:gd name="T1" fmla="*/ 64 h 64"/>
                <a:gd name="T2" fmla="*/ 7 w 61"/>
                <a:gd name="T3" fmla="*/ 8 h 64"/>
                <a:gd name="T4" fmla="*/ 0 w 61"/>
                <a:gd name="T5" fmla="*/ 3 h 64"/>
                <a:gd name="T6" fmla="*/ 0 w 61"/>
                <a:gd name="T7" fmla="*/ 0 h 64"/>
                <a:gd name="T8" fmla="*/ 10 w 61"/>
                <a:gd name="T9" fmla="*/ 0 h 64"/>
                <a:gd name="T10" fmla="*/ 26 w 61"/>
                <a:gd name="T11" fmla="*/ 0 h 64"/>
                <a:gd name="T12" fmla="*/ 26 w 61"/>
                <a:gd name="T13" fmla="*/ 3 h 64"/>
                <a:gd name="T14" fmla="*/ 25 w 61"/>
                <a:gd name="T15" fmla="*/ 3 h 64"/>
                <a:gd name="T16" fmla="*/ 20 w 61"/>
                <a:gd name="T17" fmla="*/ 5 h 64"/>
                <a:gd name="T18" fmla="*/ 21 w 61"/>
                <a:gd name="T19" fmla="*/ 9 h 64"/>
                <a:gd name="T20" fmla="*/ 35 w 61"/>
                <a:gd name="T21" fmla="*/ 48 h 64"/>
                <a:gd name="T22" fmla="*/ 49 w 61"/>
                <a:gd name="T23" fmla="*/ 10 h 64"/>
                <a:gd name="T24" fmla="*/ 49 w 61"/>
                <a:gd name="T25" fmla="*/ 6 h 64"/>
                <a:gd name="T26" fmla="*/ 42 w 61"/>
                <a:gd name="T27" fmla="*/ 3 h 64"/>
                <a:gd name="T28" fmla="*/ 42 w 61"/>
                <a:gd name="T29" fmla="*/ 0 h 64"/>
                <a:gd name="T30" fmla="*/ 50 w 61"/>
                <a:gd name="T31" fmla="*/ 0 h 64"/>
                <a:gd name="T32" fmla="*/ 61 w 61"/>
                <a:gd name="T33" fmla="*/ 0 h 64"/>
                <a:gd name="T34" fmla="*/ 61 w 61"/>
                <a:gd name="T35" fmla="*/ 3 h 64"/>
                <a:gd name="T36" fmla="*/ 54 w 61"/>
                <a:gd name="T37" fmla="*/ 9 h 64"/>
                <a:gd name="T38" fmla="*/ 33 w 61"/>
                <a:gd name="T39" fmla="*/ 64 h 64"/>
                <a:gd name="T40" fmla="*/ 29 w 61"/>
                <a:gd name="T41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1" h="64">
                  <a:moveTo>
                    <a:pt x="29" y="64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6" y="3"/>
                    <a:pt x="3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7" y="0"/>
                    <a:pt x="10" y="0"/>
                  </a:cubicBezTo>
                  <a:cubicBezTo>
                    <a:pt x="17" y="0"/>
                    <a:pt x="22" y="0"/>
                    <a:pt x="26" y="0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1" y="3"/>
                    <a:pt x="20" y="4"/>
                    <a:pt x="20" y="5"/>
                  </a:cubicBezTo>
                  <a:cubicBezTo>
                    <a:pt x="20" y="7"/>
                    <a:pt x="20" y="8"/>
                    <a:pt x="21" y="9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8"/>
                    <a:pt x="49" y="7"/>
                    <a:pt x="49" y="6"/>
                  </a:cubicBezTo>
                  <a:cubicBezTo>
                    <a:pt x="49" y="4"/>
                    <a:pt x="47" y="3"/>
                    <a:pt x="42" y="3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0"/>
                    <a:pt x="47" y="0"/>
                    <a:pt x="50" y="0"/>
                  </a:cubicBezTo>
                  <a:cubicBezTo>
                    <a:pt x="52" y="0"/>
                    <a:pt x="56" y="0"/>
                    <a:pt x="61" y="0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58" y="3"/>
                    <a:pt x="56" y="5"/>
                    <a:pt x="54" y="9"/>
                  </a:cubicBezTo>
                  <a:cubicBezTo>
                    <a:pt x="33" y="64"/>
                    <a:pt x="33" y="64"/>
                    <a:pt x="33" y="64"/>
                  </a:cubicBezTo>
                  <a:lnTo>
                    <a:pt x="29" y="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50"/>
            <p:cNvSpPr>
              <a:spLocks/>
            </p:cNvSpPr>
            <p:nvPr userDrawn="1"/>
          </p:nvSpPr>
          <p:spPr bwMode="auto">
            <a:xfrm>
              <a:off x="1442" y="3336"/>
              <a:ext cx="94" cy="118"/>
            </a:xfrm>
            <a:custGeom>
              <a:avLst/>
              <a:gdLst>
                <a:gd name="T0" fmla="*/ 0 w 51"/>
                <a:gd name="T1" fmla="*/ 60 h 63"/>
                <a:gd name="T2" fmla="*/ 8 w 51"/>
                <a:gd name="T3" fmla="*/ 54 h 63"/>
                <a:gd name="T4" fmla="*/ 8 w 51"/>
                <a:gd name="T5" fmla="*/ 10 h 63"/>
                <a:gd name="T6" fmla="*/ 2 w 51"/>
                <a:gd name="T7" fmla="*/ 3 h 63"/>
                <a:gd name="T8" fmla="*/ 1 w 51"/>
                <a:gd name="T9" fmla="*/ 3 h 63"/>
                <a:gd name="T10" fmla="*/ 1 w 51"/>
                <a:gd name="T11" fmla="*/ 0 h 63"/>
                <a:gd name="T12" fmla="*/ 22 w 51"/>
                <a:gd name="T13" fmla="*/ 0 h 63"/>
                <a:gd name="T14" fmla="*/ 45 w 51"/>
                <a:gd name="T15" fmla="*/ 0 h 63"/>
                <a:gd name="T16" fmla="*/ 45 w 51"/>
                <a:gd name="T17" fmla="*/ 14 h 63"/>
                <a:gd name="T18" fmla="*/ 43 w 51"/>
                <a:gd name="T19" fmla="*/ 14 h 63"/>
                <a:gd name="T20" fmla="*/ 30 w 51"/>
                <a:gd name="T21" fmla="*/ 4 h 63"/>
                <a:gd name="T22" fmla="*/ 20 w 51"/>
                <a:gd name="T23" fmla="*/ 4 h 63"/>
                <a:gd name="T24" fmla="*/ 20 w 51"/>
                <a:gd name="T25" fmla="*/ 28 h 63"/>
                <a:gd name="T26" fmla="*/ 27 w 51"/>
                <a:gd name="T27" fmla="*/ 28 h 63"/>
                <a:gd name="T28" fmla="*/ 37 w 51"/>
                <a:gd name="T29" fmla="*/ 20 h 63"/>
                <a:gd name="T30" fmla="*/ 37 w 51"/>
                <a:gd name="T31" fmla="*/ 20 h 63"/>
                <a:gd name="T32" fmla="*/ 40 w 51"/>
                <a:gd name="T33" fmla="*/ 20 h 63"/>
                <a:gd name="T34" fmla="*/ 39 w 51"/>
                <a:gd name="T35" fmla="*/ 30 h 63"/>
                <a:gd name="T36" fmla="*/ 40 w 51"/>
                <a:gd name="T37" fmla="*/ 40 h 63"/>
                <a:gd name="T38" fmla="*/ 37 w 51"/>
                <a:gd name="T39" fmla="*/ 41 h 63"/>
                <a:gd name="T40" fmla="*/ 27 w 51"/>
                <a:gd name="T41" fmla="*/ 32 h 63"/>
                <a:gd name="T42" fmla="*/ 20 w 51"/>
                <a:gd name="T43" fmla="*/ 32 h 63"/>
                <a:gd name="T44" fmla="*/ 20 w 51"/>
                <a:gd name="T45" fmla="*/ 51 h 63"/>
                <a:gd name="T46" fmla="*/ 30 w 51"/>
                <a:gd name="T47" fmla="*/ 59 h 63"/>
                <a:gd name="T48" fmla="*/ 49 w 51"/>
                <a:gd name="T49" fmla="*/ 48 h 63"/>
                <a:gd name="T50" fmla="*/ 51 w 51"/>
                <a:gd name="T51" fmla="*/ 49 h 63"/>
                <a:gd name="T52" fmla="*/ 48 w 51"/>
                <a:gd name="T53" fmla="*/ 63 h 63"/>
                <a:gd name="T54" fmla="*/ 26 w 51"/>
                <a:gd name="T55" fmla="*/ 63 h 63"/>
                <a:gd name="T56" fmla="*/ 16 w 51"/>
                <a:gd name="T57" fmla="*/ 63 h 63"/>
                <a:gd name="T58" fmla="*/ 8 w 51"/>
                <a:gd name="T59" fmla="*/ 63 h 63"/>
                <a:gd name="T60" fmla="*/ 0 w 51"/>
                <a:gd name="T61" fmla="*/ 63 h 63"/>
                <a:gd name="T62" fmla="*/ 0 w 51"/>
                <a:gd name="T6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7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6" y="0"/>
                    <a:pt x="12" y="0"/>
                    <a:pt x="22" y="0"/>
                  </a:cubicBezTo>
                  <a:cubicBezTo>
                    <a:pt x="35" y="0"/>
                    <a:pt x="43" y="0"/>
                    <a:pt x="45" y="0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5"/>
                    <a:pt x="39" y="4"/>
                    <a:pt x="3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5" y="28"/>
                    <a:pt x="37" y="27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4"/>
                    <a:pt x="39" y="27"/>
                    <a:pt x="39" y="30"/>
                  </a:cubicBezTo>
                  <a:cubicBezTo>
                    <a:pt x="39" y="33"/>
                    <a:pt x="39" y="36"/>
                    <a:pt x="40" y="40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33"/>
                    <a:pt x="35" y="32"/>
                    <a:pt x="27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20" y="58"/>
                    <a:pt x="21" y="59"/>
                    <a:pt x="30" y="59"/>
                  </a:cubicBezTo>
                  <a:cubicBezTo>
                    <a:pt x="41" y="59"/>
                    <a:pt x="46" y="58"/>
                    <a:pt x="49" y="4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39" y="63"/>
                    <a:pt x="32" y="63"/>
                    <a:pt x="26" y="63"/>
                  </a:cubicBezTo>
                  <a:cubicBezTo>
                    <a:pt x="22" y="63"/>
                    <a:pt x="18" y="63"/>
                    <a:pt x="16" y="63"/>
                  </a:cubicBezTo>
                  <a:cubicBezTo>
                    <a:pt x="13" y="63"/>
                    <a:pt x="11" y="63"/>
                    <a:pt x="8" y="63"/>
                  </a:cubicBezTo>
                  <a:cubicBezTo>
                    <a:pt x="5" y="63"/>
                    <a:pt x="2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51"/>
            <p:cNvSpPr>
              <a:spLocks noEditPoints="1"/>
            </p:cNvSpPr>
            <p:nvPr userDrawn="1"/>
          </p:nvSpPr>
          <p:spPr bwMode="auto">
            <a:xfrm>
              <a:off x="1551" y="3336"/>
              <a:ext cx="115" cy="118"/>
            </a:xfrm>
            <a:custGeom>
              <a:avLst/>
              <a:gdLst>
                <a:gd name="T0" fmla="*/ 0 w 62"/>
                <a:gd name="T1" fmla="*/ 60 h 63"/>
                <a:gd name="T2" fmla="*/ 8 w 62"/>
                <a:gd name="T3" fmla="*/ 53 h 63"/>
                <a:gd name="T4" fmla="*/ 8 w 62"/>
                <a:gd name="T5" fmla="*/ 10 h 63"/>
                <a:gd name="T6" fmla="*/ 1 w 62"/>
                <a:gd name="T7" fmla="*/ 3 h 63"/>
                <a:gd name="T8" fmla="*/ 0 w 62"/>
                <a:gd name="T9" fmla="*/ 3 h 63"/>
                <a:gd name="T10" fmla="*/ 0 w 62"/>
                <a:gd name="T11" fmla="*/ 0 h 63"/>
                <a:gd name="T12" fmla="*/ 13 w 62"/>
                <a:gd name="T13" fmla="*/ 0 h 63"/>
                <a:gd name="T14" fmla="*/ 27 w 62"/>
                <a:gd name="T15" fmla="*/ 0 h 63"/>
                <a:gd name="T16" fmla="*/ 50 w 62"/>
                <a:gd name="T17" fmla="*/ 16 h 63"/>
                <a:gd name="T18" fmla="*/ 38 w 62"/>
                <a:gd name="T19" fmla="*/ 32 h 63"/>
                <a:gd name="T20" fmla="*/ 61 w 62"/>
                <a:gd name="T21" fmla="*/ 60 h 63"/>
                <a:gd name="T22" fmla="*/ 62 w 62"/>
                <a:gd name="T23" fmla="*/ 60 h 63"/>
                <a:gd name="T24" fmla="*/ 62 w 62"/>
                <a:gd name="T25" fmla="*/ 63 h 63"/>
                <a:gd name="T26" fmla="*/ 53 w 62"/>
                <a:gd name="T27" fmla="*/ 63 h 63"/>
                <a:gd name="T28" fmla="*/ 45 w 62"/>
                <a:gd name="T29" fmla="*/ 63 h 63"/>
                <a:gd name="T30" fmla="*/ 27 w 62"/>
                <a:gd name="T31" fmla="*/ 34 h 63"/>
                <a:gd name="T32" fmla="*/ 20 w 62"/>
                <a:gd name="T33" fmla="*/ 34 h 63"/>
                <a:gd name="T34" fmla="*/ 20 w 62"/>
                <a:gd name="T35" fmla="*/ 53 h 63"/>
                <a:gd name="T36" fmla="*/ 28 w 62"/>
                <a:gd name="T37" fmla="*/ 60 h 63"/>
                <a:gd name="T38" fmla="*/ 28 w 62"/>
                <a:gd name="T39" fmla="*/ 63 h 63"/>
                <a:gd name="T40" fmla="*/ 14 w 62"/>
                <a:gd name="T41" fmla="*/ 63 h 63"/>
                <a:gd name="T42" fmla="*/ 0 w 62"/>
                <a:gd name="T43" fmla="*/ 63 h 63"/>
                <a:gd name="T44" fmla="*/ 0 w 62"/>
                <a:gd name="T45" fmla="*/ 60 h 63"/>
                <a:gd name="T46" fmla="*/ 23 w 62"/>
                <a:gd name="T47" fmla="*/ 31 h 63"/>
                <a:gd name="T48" fmla="*/ 38 w 62"/>
                <a:gd name="T49" fmla="*/ 17 h 63"/>
                <a:gd name="T50" fmla="*/ 23 w 62"/>
                <a:gd name="T51" fmla="*/ 3 h 63"/>
                <a:gd name="T52" fmla="*/ 20 w 62"/>
                <a:gd name="T53" fmla="*/ 3 h 63"/>
                <a:gd name="T54" fmla="*/ 20 w 62"/>
                <a:gd name="T55" fmla="*/ 31 h 63"/>
                <a:gd name="T56" fmla="*/ 23 w 62"/>
                <a:gd name="T57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3">
                  <a:moveTo>
                    <a:pt x="0" y="60"/>
                  </a:moveTo>
                  <a:cubicBezTo>
                    <a:pt x="7" y="60"/>
                    <a:pt x="8" y="59"/>
                    <a:pt x="8" y="53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9" y="0"/>
                    <a:pt x="13" y="0"/>
                  </a:cubicBezTo>
                  <a:cubicBezTo>
                    <a:pt x="18" y="0"/>
                    <a:pt x="23" y="0"/>
                    <a:pt x="27" y="0"/>
                  </a:cubicBezTo>
                  <a:cubicBezTo>
                    <a:pt x="42" y="0"/>
                    <a:pt x="50" y="6"/>
                    <a:pt x="50" y="16"/>
                  </a:cubicBezTo>
                  <a:cubicBezTo>
                    <a:pt x="50" y="24"/>
                    <a:pt x="46" y="29"/>
                    <a:pt x="38" y="32"/>
                  </a:cubicBezTo>
                  <a:cubicBezTo>
                    <a:pt x="49" y="51"/>
                    <a:pt x="56" y="60"/>
                    <a:pt x="61" y="60"/>
                  </a:cubicBezTo>
                  <a:cubicBezTo>
                    <a:pt x="62" y="60"/>
                    <a:pt x="62" y="60"/>
                    <a:pt x="62" y="60"/>
                  </a:cubicBezTo>
                  <a:cubicBezTo>
                    <a:pt x="62" y="63"/>
                    <a:pt x="62" y="63"/>
                    <a:pt x="62" y="63"/>
                  </a:cubicBezTo>
                  <a:cubicBezTo>
                    <a:pt x="59" y="63"/>
                    <a:pt x="56" y="63"/>
                    <a:pt x="53" y="63"/>
                  </a:cubicBezTo>
                  <a:cubicBezTo>
                    <a:pt x="51" y="63"/>
                    <a:pt x="48" y="63"/>
                    <a:pt x="45" y="63"/>
                  </a:cubicBezTo>
                  <a:cubicBezTo>
                    <a:pt x="37" y="53"/>
                    <a:pt x="32" y="43"/>
                    <a:pt x="27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9"/>
                    <a:pt x="21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8" y="63"/>
                    <a:pt x="14" y="63"/>
                  </a:cubicBezTo>
                  <a:cubicBezTo>
                    <a:pt x="9" y="63"/>
                    <a:pt x="4" y="63"/>
                    <a:pt x="0" y="63"/>
                  </a:cubicBezTo>
                  <a:lnTo>
                    <a:pt x="0" y="60"/>
                  </a:lnTo>
                  <a:close/>
                  <a:moveTo>
                    <a:pt x="23" y="31"/>
                  </a:moveTo>
                  <a:cubicBezTo>
                    <a:pt x="33" y="31"/>
                    <a:pt x="38" y="27"/>
                    <a:pt x="38" y="17"/>
                  </a:cubicBezTo>
                  <a:cubicBezTo>
                    <a:pt x="38" y="8"/>
                    <a:pt x="33" y="3"/>
                    <a:pt x="23" y="3"/>
                  </a:cubicBezTo>
                  <a:cubicBezTo>
                    <a:pt x="22" y="3"/>
                    <a:pt x="21" y="3"/>
                    <a:pt x="20" y="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2" y="31"/>
                    <a:pt x="23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52"/>
            <p:cNvSpPr>
              <a:spLocks/>
            </p:cNvSpPr>
            <p:nvPr userDrawn="1"/>
          </p:nvSpPr>
          <p:spPr bwMode="auto">
            <a:xfrm>
              <a:off x="1673" y="3334"/>
              <a:ext cx="69" cy="121"/>
            </a:xfrm>
            <a:custGeom>
              <a:avLst/>
              <a:gdLst>
                <a:gd name="T0" fmla="*/ 0 w 37"/>
                <a:gd name="T1" fmla="*/ 48 h 65"/>
                <a:gd name="T2" fmla="*/ 2 w 37"/>
                <a:gd name="T3" fmla="*/ 47 h 65"/>
                <a:gd name="T4" fmla="*/ 17 w 37"/>
                <a:gd name="T5" fmla="*/ 61 h 65"/>
                <a:gd name="T6" fmla="*/ 27 w 37"/>
                <a:gd name="T7" fmla="*/ 50 h 65"/>
                <a:gd name="T8" fmla="*/ 24 w 37"/>
                <a:gd name="T9" fmla="*/ 43 h 65"/>
                <a:gd name="T10" fmla="*/ 13 w 37"/>
                <a:gd name="T11" fmla="*/ 36 h 65"/>
                <a:gd name="T12" fmla="*/ 2 w 37"/>
                <a:gd name="T13" fmla="*/ 18 h 65"/>
                <a:gd name="T14" fmla="*/ 21 w 37"/>
                <a:gd name="T15" fmla="*/ 0 h 65"/>
                <a:gd name="T16" fmla="*/ 34 w 37"/>
                <a:gd name="T17" fmla="*/ 1 h 65"/>
                <a:gd name="T18" fmla="*/ 35 w 37"/>
                <a:gd name="T19" fmla="*/ 14 h 65"/>
                <a:gd name="T20" fmla="*/ 32 w 37"/>
                <a:gd name="T21" fmla="*/ 14 h 65"/>
                <a:gd name="T22" fmla="*/ 21 w 37"/>
                <a:gd name="T23" fmla="*/ 3 h 65"/>
                <a:gd name="T24" fmla="*/ 11 w 37"/>
                <a:gd name="T25" fmla="*/ 14 h 65"/>
                <a:gd name="T26" fmla="*/ 14 w 37"/>
                <a:gd name="T27" fmla="*/ 21 h 65"/>
                <a:gd name="T28" fmla="*/ 24 w 37"/>
                <a:gd name="T29" fmla="*/ 28 h 65"/>
                <a:gd name="T30" fmla="*/ 37 w 37"/>
                <a:gd name="T31" fmla="*/ 46 h 65"/>
                <a:gd name="T32" fmla="*/ 16 w 37"/>
                <a:gd name="T33" fmla="*/ 65 h 65"/>
                <a:gd name="T34" fmla="*/ 1 w 37"/>
                <a:gd name="T35" fmla="*/ 61 h 65"/>
                <a:gd name="T36" fmla="*/ 0 w 37"/>
                <a:gd name="T37" fmla="*/ 4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65">
                  <a:moveTo>
                    <a:pt x="0" y="48"/>
                  </a:moveTo>
                  <a:cubicBezTo>
                    <a:pt x="2" y="47"/>
                    <a:pt x="2" y="47"/>
                    <a:pt x="2" y="47"/>
                  </a:cubicBezTo>
                  <a:cubicBezTo>
                    <a:pt x="5" y="57"/>
                    <a:pt x="9" y="61"/>
                    <a:pt x="17" y="61"/>
                  </a:cubicBezTo>
                  <a:cubicBezTo>
                    <a:pt x="23" y="61"/>
                    <a:pt x="27" y="57"/>
                    <a:pt x="27" y="50"/>
                  </a:cubicBezTo>
                  <a:cubicBezTo>
                    <a:pt x="27" y="47"/>
                    <a:pt x="26" y="45"/>
                    <a:pt x="24" y="43"/>
                  </a:cubicBezTo>
                  <a:cubicBezTo>
                    <a:pt x="21" y="40"/>
                    <a:pt x="16" y="38"/>
                    <a:pt x="13" y="36"/>
                  </a:cubicBezTo>
                  <a:cubicBezTo>
                    <a:pt x="6" y="31"/>
                    <a:pt x="2" y="27"/>
                    <a:pt x="2" y="18"/>
                  </a:cubicBezTo>
                  <a:cubicBezTo>
                    <a:pt x="2" y="7"/>
                    <a:pt x="9" y="0"/>
                    <a:pt x="21" y="0"/>
                  </a:cubicBezTo>
                  <a:cubicBezTo>
                    <a:pt x="24" y="0"/>
                    <a:pt x="28" y="0"/>
                    <a:pt x="34" y="1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1" y="7"/>
                    <a:pt x="27" y="3"/>
                    <a:pt x="21" y="3"/>
                  </a:cubicBezTo>
                  <a:cubicBezTo>
                    <a:pt x="15" y="3"/>
                    <a:pt x="11" y="8"/>
                    <a:pt x="11" y="14"/>
                  </a:cubicBezTo>
                  <a:cubicBezTo>
                    <a:pt x="11" y="17"/>
                    <a:pt x="12" y="19"/>
                    <a:pt x="14" y="21"/>
                  </a:cubicBezTo>
                  <a:cubicBezTo>
                    <a:pt x="17" y="25"/>
                    <a:pt x="20" y="26"/>
                    <a:pt x="24" y="28"/>
                  </a:cubicBezTo>
                  <a:cubicBezTo>
                    <a:pt x="33" y="33"/>
                    <a:pt x="37" y="37"/>
                    <a:pt x="37" y="46"/>
                  </a:cubicBezTo>
                  <a:cubicBezTo>
                    <a:pt x="37" y="57"/>
                    <a:pt x="29" y="65"/>
                    <a:pt x="16" y="65"/>
                  </a:cubicBezTo>
                  <a:cubicBezTo>
                    <a:pt x="11" y="65"/>
                    <a:pt x="6" y="64"/>
                    <a:pt x="1" y="61"/>
                  </a:cubicBez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3"/>
            <p:cNvSpPr>
              <a:spLocks/>
            </p:cNvSpPr>
            <p:nvPr userDrawn="1"/>
          </p:nvSpPr>
          <p:spPr bwMode="auto">
            <a:xfrm>
              <a:off x="1758" y="3336"/>
              <a:ext cx="52" cy="118"/>
            </a:xfrm>
            <a:custGeom>
              <a:avLst/>
              <a:gdLst>
                <a:gd name="T0" fmla="*/ 0 w 28"/>
                <a:gd name="T1" fmla="*/ 60 h 63"/>
                <a:gd name="T2" fmla="*/ 8 w 28"/>
                <a:gd name="T3" fmla="*/ 54 h 63"/>
                <a:gd name="T4" fmla="*/ 8 w 28"/>
                <a:gd name="T5" fmla="*/ 10 h 63"/>
                <a:gd name="T6" fmla="*/ 1 w 28"/>
                <a:gd name="T7" fmla="*/ 3 h 63"/>
                <a:gd name="T8" fmla="*/ 0 w 28"/>
                <a:gd name="T9" fmla="*/ 3 h 63"/>
                <a:gd name="T10" fmla="*/ 0 w 28"/>
                <a:gd name="T11" fmla="*/ 0 h 63"/>
                <a:gd name="T12" fmla="*/ 14 w 28"/>
                <a:gd name="T13" fmla="*/ 0 h 63"/>
                <a:gd name="T14" fmla="*/ 28 w 28"/>
                <a:gd name="T15" fmla="*/ 0 h 63"/>
                <a:gd name="T16" fmla="*/ 28 w 28"/>
                <a:gd name="T17" fmla="*/ 3 h 63"/>
                <a:gd name="T18" fmla="*/ 27 w 28"/>
                <a:gd name="T19" fmla="*/ 3 h 63"/>
                <a:gd name="T20" fmla="*/ 20 w 28"/>
                <a:gd name="T21" fmla="*/ 10 h 63"/>
                <a:gd name="T22" fmla="*/ 20 w 28"/>
                <a:gd name="T23" fmla="*/ 52 h 63"/>
                <a:gd name="T24" fmla="*/ 28 w 28"/>
                <a:gd name="T25" fmla="*/ 60 h 63"/>
                <a:gd name="T26" fmla="*/ 28 w 28"/>
                <a:gd name="T27" fmla="*/ 63 h 63"/>
                <a:gd name="T28" fmla="*/ 15 w 28"/>
                <a:gd name="T29" fmla="*/ 63 h 63"/>
                <a:gd name="T30" fmla="*/ 0 w 28"/>
                <a:gd name="T31" fmla="*/ 63 h 63"/>
                <a:gd name="T32" fmla="*/ 0 w 28"/>
                <a:gd name="T3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4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1" y="3"/>
                    <a:pt x="20" y="4"/>
                    <a:pt x="20" y="10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9"/>
                    <a:pt x="20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9" y="63"/>
                    <a:pt x="15" y="63"/>
                  </a:cubicBezTo>
                  <a:cubicBezTo>
                    <a:pt x="10" y="63"/>
                    <a:pt x="6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54"/>
            <p:cNvSpPr>
              <a:spLocks/>
            </p:cNvSpPr>
            <p:nvPr userDrawn="1"/>
          </p:nvSpPr>
          <p:spPr bwMode="auto">
            <a:xfrm>
              <a:off x="1818" y="3331"/>
              <a:ext cx="103" cy="123"/>
            </a:xfrm>
            <a:custGeom>
              <a:avLst/>
              <a:gdLst>
                <a:gd name="T0" fmla="*/ 14 w 56"/>
                <a:gd name="T1" fmla="*/ 63 h 66"/>
                <a:gd name="T2" fmla="*/ 15 w 56"/>
                <a:gd name="T3" fmla="*/ 63 h 66"/>
                <a:gd name="T4" fmla="*/ 23 w 56"/>
                <a:gd name="T5" fmla="*/ 54 h 66"/>
                <a:gd name="T6" fmla="*/ 23 w 56"/>
                <a:gd name="T7" fmla="*/ 7 h 66"/>
                <a:gd name="T8" fmla="*/ 14 w 56"/>
                <a:gd name="T9" fmla="*/ 7 h 66"/>
                <a:gd name="T10" fmla="*/ 2 w 56"/>
                <a:gd name="T11" fmla="*/ 16 h 66"/>
                <a:gd name="T12" fmla="*/ 0 w 56"/>
                <a:gd name="T13" fmla="*/ 16 h 66"/>
                <a:gd name="T14" fmla="*/ 1 w 56"/>
                <a:gd name="T15" fmla="*/ 1 h 66"/>
                <a:gd name="T16" fmla="*/ 4 w 56"/>
                <a:gd name="T17" fmla="*/ 1 h 66"/>
                <a:gd name="T18" fmla="*/ 9 w 56"/>
                <a:gd name="T19" fmla="*/ 3 h 66"/>
                <a:gd name="T20" fmla="*/ 49 w 56"/>
                <a:gd name="T21" fmla="*/ 3 h 66"/>
                <a:gd name="T22" fmla="*/ 54 w 56"/>
                <a:gd name="T23" fmla="*/ 0 h 66"/>
                <a:gd name="T24" fmla="*/ 56 w 56"/>
                <a:gd name="T25" fmla="*/ 1 h 66"/>
                <a:gd name="T26" fmla="*/ 55 w 56"/>
                <a:gd name="T27" fmla="*/ 15 h 66"/>
                <a:gd name="T28" fmla="*/ 52 w 56"/>
                <a:gd name="T29" fmla="*/ 16 h 66"/>
                <a:gd name="T30" fmla="*/ 44 w 56"/>
                <a:gd name="T31" fmla="*/ 7 h 66"/>
                <a:gd name="T32" fmla="*/ 34 w 56"/>
                <a:gd name="T33" fmla="*/ 7 h 66"/>
                <a:gd name="T34" fmla="*/ 34 w 56"/>
                <a:gd name="T35" fmla="*/ 54 h 66"/>
                <a:gd name="T36" fmla="*/ 43 w 56"/>
                <a:gd name="T37" fmla="*/ 63 h 66"/>
                <a:gd name="T38" fmla="*/ 43 w 56"/>
                <a:gd name="T39" fmla="*/ 66 h 66"/>
                <a:gd name="T40" fmla="*/ 29 w 56"/>
                <a:gd name="T41" fmla="*/ 66 h 66"/>
                <a:gd name="T42" fmla="*/ 14 w 56"/>
                <a:gd name="T43" fmla="*/ 66 h 66"/>
                <a:gd name="T44" fmla="*/ 14 w 56"/>
                <a:gd name="T45" fmla="*/ 6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" h="66">
                  <a:moveTo>
                    <a:pt x="14" y="63"/>
                  </a:moveTo>
                  <a:cubicBezTo>
                    <a:pt x="15" y="63"/>
                    <a:pt x="15" y="63"/>
                    <a:pt x="15" y="63"/>
                  </a:cubicBezTo>
                  <a:cubicBezTo>
                    <a:pt x="22" y="63"/>
                    <a:pt x="23" y="62"/>
                    <a:pt x="23" y="54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7" y="7"/>
                    <a:pt x="4" y="8"/>
                    <a:pt x="2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1"/>
                    <a:pt x="1" y="6"/>
                    <a:pt x="1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3"/>
                    <a:pt x="6" y="3"/>
                    <a:pt x="9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3"/>
                    <a:pt x="53" y="3"/>
                    <a:pt x="54" y="0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6" y="7"/>
                    <a:pt x="55" y="12"/>
                    <a:pt x="55" y="15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9"/>
                    <a:pt x="50" y="7"/>
                    <a:pt x="4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62"/>
                    <a:pt x="35" y="63"/>
                    <a:pt x="43" y="63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36" y="66"/>
                    <a:pt x="33" y="66"/>
                    <a:pt x="29" y="66"/>
                  </a:cubicBezTo>
                  <a:cubicBezTo>
                    <a:pt x="24" y="66"/>
                    <a:pt x="19" y="66"/>
                    <a:pt x="14" y="66"/>
                  </a:cubicBezTo>
                  <a:lnTo>
                    <a:pt x="14" y="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55"/>
            <p:cNvSpPr>
              <a:spLocks/>
            </p:cNvSpPr>
            <p:nvPr userDrawn="1"/>
          </p:nvSpPr>
          <p:spPr bwMode="auto">
            <a:xfrm>
              <a:off x="1929" y="3336"/>
              <a:ext cx="107" cy="118"/>
            </a:xfrm>
            <a:custGeom>
              <a:avLst/>
              <a:gdLst>
                <a:gd name="T0" fmla="*/ 15 w 58"/>
                <a:gd name="T1" fmla="*/ 60 h 63"/>
                <a:gd name="T2" fmla="*/ 16 w 58"/>
                <a:gd name="T3" fmla="*/ 60 h 63"/>
                <a:gd name="T4" fmla="*/ 24 w 58"/>
                <a:gd name="T5" fmla="*/ 52 h 63"/>
                <a:gd name="T6" fmla="*/ 24 w 58"/>
                <a:gd name="T7" fmla="*/ 34 h 63"/>
                <a:gd name="T8" fmla="*/ 9 w 58"/>
                <a:gd name="T9" fmla="*/ 9 h 63"/>
                <a:gd name="T10" fmla="*/ 0 w 58"/>
                <a:gd name="T11" fmla="*/ 3 h 63"/>
                <a:gd name="T12" fmla="*/ 0 w 58"/>
                <a:gd name="T13" fmla="*/ 0 h 63"/>
                <a:gd name="T14" fmla="*/ 14 w 58"/>
                <a:gd name="T15" fmla="*/ 0 h 63"/>
                <a:gd name="T16" fmla="*/ 26 w 58"/>
                <a:gd name="T17" fmla="*/ 0 h 63"/>
                <a:gd name="T18" fmla="*/ 26 w 58"/>
                <a:gd name="T19" fmla="*/ 3 h 63"/>
                <a:gd name="T20" fmla="*/ 24 w 58"/>
                <a:gd name="T21" fmla="*/ 3 h 63"/>
                <a:gd name="T22" fmla="*/ 20 w 58"/>
                <a:gd name="T23" fmla="*/ 5 h 63"/>
                <a:gd name="T24" fmla="*/ 22 w 58"/>
                <a:gd name="T25" fmla="*/ 8 h 63"/>
                <a:gd name="T26" fmla="*/ 33 w 58"/>
                <a:gd name="T27" fmla="*/ 27 h 63"/>
                <a:gd name="T28" fmla="*/ 43 w 58"/>
                <a:gd name="T29" fmla="*/ 11 h 63"/>
                <a:gd name="T30" fmla="*/ 46 w 58"/>
                <a:gd name="T31" fmla="*/ 5 h 63"/>
                <a:gd name="T32" fmla="*/ 39 w 58"/>
                <a:gd name="T33" fmla="*/ 3 h 63"/>
                <a:gd name="T34" fmla="*/ 39 w 58"/>
                <a:gd name="T35" fmla="*/ 0 h 63"/>
                <a:gd name="T36" fmla="*/ 51 w 58"/>
                <a:gd name="T37" fmla="*/ 0 h 63"/>
                <a:gd name="T38" fmla="*/ 58 w 58"/>
                <a:gd name="T39" fmla="*/ 0 h 63"/>
                <a:gd name="T40" fmla="*/ 58 w 58"/>
                <a:gd name="T41" fmla="*/ 3 h 63"/>
                <a:gd name="T42" fmla="*/ 48 w 58"/>
                <a:gd name="T43" fmla="*/ 11 h 63"/>
                <a:gd name="T44" fmla="*/ 36 w 58"/>
                <a:gd name="T45" fmla="*/ 31 h 63"/>
                <a:gd name="T46" fmla="*/ 36 w 58"/>
                <a:gd name="T47" fmla="*/ 51 h 63"/>
                <a:gd name="T48" fmla="*/ 44 w 58"/>
                <a:gd name="T49" fmla="*/ 60 h 63"/>
                <a:gd name="T50" fmla="*/ 44 w 58"/>
                <a:gd name="T51" fmla="*/ 63 h 63"/>
                <a:gd name="T52" fmla="*/ 30 w 58"/>
                <a:gd name="T53" fmla="*/ 63 h 63"/>
                <a:gd name="T54" fmla="*/ 15 w 58"/>
                <a:gd name="T55" fmla="*/ 63 h 63"/>
                <a:gd name="T56" fmla="*/ 15 w 58"/>
                <a:gd name="T57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8" h="63">
                  <a:moveTo>
                    <a:pt x="15" y="60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23" y="60"/>
                    <a:pt x="24" y="59"/>
                    <a:pt x="24" y="52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6" y="5"/>
                    <a:pt x="5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6" y="0"/>
                    <a:pt x="14" y="0"/>
                  </a:cubicBezTo>
                  <a:cubicBezTo>
                    <a:pt x="19" y="0"/>
                    <a:pt x="23" y="0"/>
                    <a:pt x="26" y="0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1" y="3"/>
                    <a:pt x="20" y="3"/>
                    <a:pt x="20" y="5"/>
                  </a:cubicBezTo>
                  <a:cubicBezTo>
                    <a:pt x="20" y="6"/>
                    <a:pt x="21" y="7"/>
                    <a:pt x="22" y="8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5" y="8"/>
                    <a:pt x="46" y="7"/>
                    <a:pt x="46" y="5"/>
                  </a:cubicBezTo>
                  <a:cubicBezTo>
                    <a:pt x="46" y="4"/>
                    <a:pt x="43" y="3"/>
                    <a:pt x="39" y="3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4" y="0"/>
                    <a:pt x="48" y="0"/>
                    <a:pt x="51" y="0"/>
                  </a:cubicBezTo>
                  <a:cubicBezTo>
                    <a:pt x="54" y="0"/>
                    <a:pt x="55" y="0"/>
                    <a:pt x="58" y="0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3" y="3"/>
                    <a:pt x="52" y="6"/>
                    <a:pt x="48" y="1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9"/>
                    <a:pt x="37" y="60"/>
                    <a:pt x="44" y="60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39" y="63"/>
                    <a:pt x="35" y="63"/>
                    <a:pt x="30" y="63"/>
                  </a:cubicBezTo>
                  <a:cubicBezTo>
                    <a:pt x="25" y="63"/>
                    <a:pt x="20" y="63"/>
                    <a:pt x="15" y="63"/>
                  </a:cubicBezTo>
                  <a:lnTo>
                    <a:pt x="15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2989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</p:sldLayoutIdLst>
  <p:hf sldNum="0" hd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ts val="2800"/>
        </a:lnSpc>
        <a:spcBef>
          <a:spcPts val="751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8" indent="-171446" algn="l" defTabSz="685783" rtl="0" eaLnBrk="1" latinLnBrk="0" hangingPunct="1">
        <a:lnSpc>
          <a:spcPts val="2800"/>
        </a:lnSpc>
        <a:spcBef>
          <a:spcPts val="375"/>
        </a:spcBef>
        <a:buClr>
          <a:schemeClr val="accent4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indent="-171446" algn="l" defTabSz="685783" rtl="0" eaLnBrk="1" latinLnBrk="0" hangingPunct="1">
        <a:lnSpc>
          <a:spcPts val="2800"/>
        </a:lnSpc>
        <a:spcBef>
          <a:spcPts val="375"/>
        </a:spcBef>
        <a:buClr>
          <a:schemeClr val="accent4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1" indent="-171446" algn="l" defTabSz="685783" rtl="0" eaLnBrk="1" latinLnBrk="0" hangingPunct="1">
        <a:lnSpc>
          <a:spcPts val="2800"/>
        </a:lnSpc>
        <a:spcBef>
          <a:spcPts val="375"/>
        </a:spcBef>
        <a:buClr>
          <a:schemeClr val="accent4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ts val="2800"/>
        </a:lnSpc>
        <a:spcBef>
          <a:spcPts val="375"/>
        </a:spcBef>
        <a:buClr>
          <a:schemeClr val="accent4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4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tx1">
                <a:lumMod val="15000"/>
                <a:lumOff val="85000"/>
              </a:schemeClr>
            </a:gs>
            <a:gs pos="50000">
              <a:schemeClr val="bg1"/>
            </a:gs>
            <a:gs pos="100000">
              <a:schemeClr val="bg1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365761"/>
            <a:ext cx="101346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1825625"/>
            <a:ext cx="10134600" cy="435133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7" y="6400807"/>
            <a:ext cx="575481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51" i="1">
                <a:solidFill>
                  <a:schemeClr val="tx1"/>
                </a:solidFill>
              </a:defRPr>
            </a:lvl1pPr>
          </a:lstStyle>
          <a:p>
            <a:r>
              <a:rPr lang="en-US"/>
              <a:t>MAY 18 2021, PRESENTED BY COLIN CONRAD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31126" y="6400800"/>
            <a:ext cx="1022684" cy="3657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A2BBE-D6E6-4BE2-A029-E4C4FCB9AD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09360"/>
            <a:ext cx="12192000" cy="45720"/>
          </a:xfrm>
          <a:prstGeom prst="rect">
            <a:avLst/>
          </a:prstGeom>
          <a:gradFill flip="none" rotWithShape="1">
            <a:gsLst>
              <a:gs pos="25000">
                <a:schemeClr val="accent6"/>
              </a:gs>
              <a:gs pos="100000">
                <a:srgbClr val="009DE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1"/>
          </a:p>
        </p:txBody>
      </p:sp>
      <p:grpSp>
        <p:nvGrpSpPr>
          <p:cNvPr id="33" name="Group 35"/>
          <p:cNvGrpSpPr>
            <a:grpSpLocks noChangeAspect="1"/>
          </p:cNvGrpSpPr>
          <p:nvPr userDrawn="1"/>
        </p:nvGrpSpPr>
        <p:grpSpPr bwMode="auto">
          <a:xfrm>
            <a:off x="1219200" y="6468227"/>
            <a:ext cx="1118070" cy="273467"/>
            <a:chOff x="654" y="3135"/>
            <a:chExt cx="1386" cy="339"/>
          </a:xfrm>
        </p:grpSpPr>
        <p:sp>
          <p:nvSpPr>
            <p:cNvPr id="34" name="AutoShape 34"/>
            <p:cNvSpPr>
              <a:spLocks noChangeAspect="1" noChangeArrowheads="1" noTextEdit="1"/>
            </p:cNvSpPr>
            <p:nvPr userDrawn="1"/>
          </p:nvSpPr>
          <p:spPr bwMode="auto">
            <a:xfrm>
              <a:off x="654" y="3135"/>
              <a:ext cx="1386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6"/>
            <p:cNvSpPr>
              <a:spLocks noEditPoints="1"/>
            </p:cNvSpPr>
            <p:nvPr userDrawn="1"/>
          </p:nvSpPr>
          <p:spPr bwMode="auto">
            <a:xfrm>
              <a:off x="654" y="3135"/>
              <a:ext cx="289" cy="339"/>
            </a:xfrm>
            <a:custGeom>
              <a:avLst/>
              <a:gdLst>
                <a:gd name="T0" fmla="*/ 0 w 156"/>
                <a:gd name="T1" fmla="*/ 0 h 182"/>
                <a:gd name="T2" fmla="*/ 81 w 156"/>
                <a:gd name="T3" fmla="*/ 180 h 182"/>
                <a:gd name="T4" fmla="*/ 25 w 156"/>
                <a:gd name="T5" fmla="*/ 122 h 182"/>
                <a:gd name="T6" fmla="*/ 131 w 156"/>
                <a:gd name="T7" fmla="*/ 122 h 182"/>
                <a:gd name="T8" fmla="*/ 8 w 156"/>
                <a:gd name="T9" fmla="*/ 22 h 182"/>
                <a:gd name="T10" fmla="*/ 128 w 156"/>
                <a:gd name="T11" fmla="*/ 81 h 182"/>
                <a:gd name="T12" fmla="*/ 102 w 156"/>
                <a:gd name="T13" fmla="*/ 90 h 182"/>
                <a:gd name="T14" fmla="*/ 118 w 156"/>
                <a:gd name="T15" fmla="*/ 96 h 182"/>
                <a:gd name="T16" fmla="*/ 96 w 156"/>
                <a:gd name="T17" fmla="*/ 98 h 182"/>
                <a:gd name="T18" fmla="*/ 109 w 156"/>
                <a:gd name="T19" fmla="*/ 108 h 182"/>
                <a:gd name="T20" fmla="*/ 92 w 156"/>
                <a:gd name="T21" fmla="*/ 113 h 182"/>
                <a:gd name="T22" fmla="*/ 93 w 156"/>
                <a:gd name="T23" fmla="*/ 123 h 182"/>
                <a:gd name="T24" fmla="*/ 83 w 156"/>
                <a:gd name="T25" fmla="*/ 127 h 182"/>
                <a:gd name="T26" fmla="*/ 97 w 156"/>
                <a:gd name="T27" fmla="*/ 137 h 182"/>
                <a:gd name="T28" fmla="*/ 82 w 156"/>
                <a:gd name="T29" fmla="*/ 149 h 182"/>
                <a:gd name="T30" fmla="*/ 76 w 156"/>
                <a:gd name="T31" fmla="*/ 140 h 182"/>
                <a:gd name="T32" fmla="*/ 59 w 156"/>
                <a:gd name="T33" fmla="*/ 137 h 182"/>
                <a:gd name="T34" fmla="*/ 64 w 156"/>
                <a:gd name="T35" fmla="*/ 132 h 182"/>
                <a:gd name="T36" fmla="*/ 73 w 156"/>
                <a:gd name="T37" fmla="*/ 103 h 182"/>
                <a:gd name="T38" fmla="*/ 66 w 156"/>
                <a:gd name="T39" fmla="*/ 101 h 182"/>
                <a:gd name="T40" fmla="*/ 49 w 156"/>
                <a:gd name="T41" fmla="*/ 105 h 182"/>
                <a:gd name="T42" fmla="*/ 59 w 156"/>
                <a:gd name="T43" fmla="*/ 98 h 182"/>
                <a:gd name="T44" fmla="*/ 37 w 156"/>
                <a:gd name="T45" fmla="*/ 96 h 182"/>
                <a:gd name="T46" fmla="*/ 54 w 156"/>
                <a:gd name="T47" fmla="*/ 90 h 182"/>
                <a:gd name="T48" fmla="*/ 28 w 156"/>
                <a:gd name="T49" fmla="*/ 81 h 182"/>
                <a:gd name="T50" fmla="*/ 32 w 156"/>
                <a:gd name="T51" fmla="*/ 76 h 182"/>
                <a:gd name="T52" fmla="*/ 47 w 156"/>
                <a:gd name="T53" fmla="*/ 65 h 182"/>
                <a:gd name="T54" fmla="*/ 22 w 156"/>
                <a:gd name="T55" fmla="*/ 51 h 182"/>
                <a:gd name="T56" fmla="*/ 26 w 156"/>
                <a:gd name="T57" fmla="*/ 47 h 182"/>
                <a:gd name="T58" fmla="*/ 42 w 156"/>
                <a:gd name="T59" fmla="*/ 37 h 182"/>
                <a:gd name="T60" fmla="*/ 18 w 156"/>
                <a:gd name="T61" fmla="*/ 18 h 182"/>
                <a:gd name="T62" fmla="*/ 54 w 156"/>
                <a:gd name="T63" fmla="*/ 42 h 182"/>
                <a:gd name="T64" fmla="*/ 73 w 156"/>
                <a:gd name="T65" fmla="*/ 62 h 182"/>
                <a:gd name="T66" fmla="*/ 84 w 156"/>
                <a:gd name="T67" fmla="*/ 62 h 182"/>
                <a:gd name="T68" fmla="*/ 99 w 156"/>
                <a:gd name="T69" fmla="*/ 28 h 182"/>
                <a:gd name="T70" fmla="*/ 139 w 156"/>
                <a:gd name="T71" fmla="*/ 18 h 182"/>
                <a:gd name="T72" fmla="*/ 125 w 156"/>
                <a:gd name="T73" fmla="*/ 40 h 182"/>
                <a:gd name="T74" fmla="*/ 111 w 156"/>
                <a:gd name="T75" fmla="*/ 51 h 182"/>
                <a:gd name="T76" fmla="*/ 134 w 156"/>
                <a:gd name="T77" fmla="*/ 51 h 182"/>
                <a:gd name="T78" fmla="*/ 120 w 156"/>
                <a:gd name="T79" fmla="*/ 69 h 182"/>
                <a:gd name="T80" fmla="*/ 105 w 156"/>
                <a:gd name="T81" fmla="*/ 79 h 182"/>
                <a:gd name="T82" fmla="*/ 78 w 156"/>
                <a:gd name="T83" fmla="*/ 64 h 182"/>
                <a:gd name="T84" fmla="*/ 66 w 156"/>
                <a:gd name="T85" fmla="*/ 56 h 182"/>
                <a:gd name="T86" fmla="*/ 66 w 156"/>
                <a:gd name="T87" fmla="*/ 38 h 182"/>
                <a:gd name="T88" fmla="*/ 59 w 156"/>
                <a:gd name="T89" fmla="*/ 36 h 182"/>
                <a:gd name="T90" fmla="*/ 75 w 156"/>
                <a:gd name="T91" fmla="*/ 28 h 182"/>
                <a:gd name="T92" fmla="*/ 94 w 156"/>
                <a:gd name="T93" fmla="*/ 28 h 182"/>
                <a:gd name="T94" fmla="*/ 92 w 156"/>
                <a:gd name="T95" fmla="*/ 44 h 182"/>
                <a:gd name="T96" fmla="*/ 89 w 156"/>
                <a:gd name="T97" fmla="*/ 56 h 182"/>
                <a:gd name="T98" fmla="*/ 73 w 156"/>
                <a:gd name="T99" fmla="*/ 31 h 182"/>
                <a:gd name="T100" fmla="*/ 73 w 156"/>
                <a:gd name="T101" fmla="*/ 3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6" h="182">
                  <a:moveTo>
                    <a:pt x="75" y="180"/>
                  </a:moveTo>
                  <a:cubicBezTo>
                    <a:pt x="50" y="167"/>
                    <a:pt x="32" y="151"/>
                    <a:pt x="18" y="126"/>
                  </a:cubicBezTo>
                  <a:cubicBezTo>
                    <a:pt x="5" y="101"/>
                    <a:pt x="0" y="72"/>
                    <a:pt x="0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4"/>
                    <a:pt x="156" y="14"/>
                    <a:pt x="156" y="14"/>
                  </a:cubicBezTo>
                  <a:cubicBezTo>
                    <a:pt x="156" y="72"/>
                    <a:pt x="151" y="101"/>
                    <a:pt x="138" y="126"/>
                  </a:cubicBezTo>
                  <a:cubicBezTo>
                    <a:pt x="124" y="151"/>
                    <a:pt x="105" y="167"/>
                    <a:pt x="81" y="180"/>
                  </a:cubicBezTo>
                  <a:cubicBezTo>
                    <a:pt x="78" y="182"/>
                    <a:pt x="78" y="182"/>
                    <a:pt x="78" y="182"/>
                  </a:cubicBezTo>
                  <a:lnTo>
                    <a:pt x="75" y="180"/>
                  </a:lnTo>
                  <a:close/>
                  <a:moveTo>
                    <a:pt x="8" y="22"/>
                  </a:moveTo>
                  <a:cubicBezTo>
                    <a:pt x="8" y="77"/>
                    <a:pt x="15" y="102"/>
                    <a:pt x="25" y="122"/>
                  </a:cubicBezTo>
                  <a:cubicBezTo>
                    <a:pt x="36" y="144"/>
                    <a:pt x="50" y="156"/>
                    <a:pt x="76" y="172"/>
                  </a:cubicBezTo>
                  <a:cubicBezTo>
                    <a:pt x="78" y="174"/>
                    <a:pt x="78" y="174"/>
                    <a:pt x="78" y="174"/>
                  </a:cubicBezTo>
                  <a:cubicBezTo>
                    <a:pt x="80" y="172"/>
                    <a:pt x="80" y="172"/>
                    <a:pt x="80" y="172"/>
                  </a:cubicBezTo>
                  <a:cubicBezTo>
                    <a:pt x="106" y="156"/>
                    <a:pt x="120" y="144"/>
                    <a:pt x="131" y="122"/>
                  </a:cubicBezTo>
                  <a:cubicBezTo>
                    <a:pt x="141" y="102"/>
                    <a:pt x="148" y="77"/>
                    <a:pt x="148" y="22"/>
                  </a:cubicBezTo>
                  <a:cubicBezTo>
                    <a:pt x="148" y="7"/>
                    <a:pt x="148" y="7"/>
                    <a:pt x="148" y="7"/>
                  </a:cubicBezTo>
                  <a:cubicBezTo>
                    <a:pt x="8" y="7"/>
                    <a:pt x="8" y="7"/>
                    <a:pt x="8" y="7"/>
                  </a:cubicBezTo>
                  <a:lnTo>
                    <a:pt x="8" y="22"/>
                  </a:lnTo>
                  <a:close/>
                  <a:moveTo>
                    <a:pt x="105" y="79"/>
                  </a:moveTo>
                  <a:cubicBezTo>
                    <a:pt x="107" y="81"/>
                    <a:pt x="111" y="83"/>
                    <a:pt x="116" y="83"/>
                  </a:cubicBezTo>
                  <a:cubicBezTo>
                    <a:pt x="122" y="83"/>
                    <a:pt x="128" y="81"/>
                    <a:pt x="128" y="81"/>
                  </a:cubicBezTo>
                  <a:cubicBezTo>
                    <a:pt x="128" y="81"/>
                    <a:pt x="128" y="81"/>
                    <a:pt x="128" y="81"/>
                  </a:cubicBezTo>
                  <a:cubicBezTo>
                    <a:pt x="128" y="85"/>
                    <a:pt x="123" y="88"/>
                    <a:pt x="120" y="90"/>
                  </a:cubicBezTo>
                  <a:cubicBezTo>
                    <a:pt x="117" y="91"/>
                    <a:pt x="114" y="91"/>
                    <a:pt x="111" y="91"/>
                  </a:cubicBezTo>
                  <a:cubicBezTo>
                    <a:pt x="108" y="91"/>
                    <a:pt x="103" y="90"/>
                    <a:pt x="102" y="90"/>
                  </a:cubicBezTo>
                  <a:cubicBezTo>
                    <a:pt x="102" y="90"/>
                    <a:pt x="102" y="90"/>
                    <a:pt x="102" y="90"/>
                  </a:cubicBezTo>
                  <a:cubicBezTo>
                    <a:pt x="103" y="93"/>
                    <a:pt x="107" y="94"/>
                    <a:pt x="109" y="95"/>
                  </a:cubicBezTo>
                  <a:cubicBezTo>
                    <a:pt x="112" y="96"/>
                    <a:pt x="114" y="96"/>
                    <a:pt x="115" y="96"/>
                  </a:cubicBezTo>
                  <a:cubicBezTo>
                    <a:pt x="116" y="96"/>
                    <a:pt x="118" y="96"/>
                    <a:pt x="118" y="96"/>
                  </a:cubicBezTo>
                  <a:cubicBezTo>
                    <a:pt x="118" y="96"/>
                    <a:pt x="118" y="96"/>
                    <a:pt x="118" y="96"/>
                  </a:cubicBezTo>
                  <a:cubicBezTo>
                    <a:pt x="118" y="96"/>
                    <a:pt x="117" y="98"/>
                    <a:pt x="114" y="100"/>
                  </a:cubicBezTo>
                  <a:cubicBezTo>
                    <a:pt x="111" y="101"/>
                    <a:pt x="108" y="102"/>
                    <a:pt x="106" y="102"/>
                  </a:cubicBezTo>
                  <a:cubicBezTo>
                    <a:pt x="102" y="102"/>
                    <a:pt x="99" y="101"/>
                    <a:pt x="96" y="98"/>
                  </a:cubicBezTo>
                  <a:cubicBezTo>
                    <a:pt x="96" y="98"/>
                    <a:pt x="96" y="98"/>
                    <a:pt x="96" y="98"/>
                  </a:cubicBezTo>
                  <a:cubicBezTo>
                    <a:pt x="96" y="101"/>
                    <a:pt x="100" y="107"/>
                    <a:pt x="104" y="107"/>
                  </a:cubicBezTo>
                  <a:cubicBezTo>
                    <a:pt x="105" y="107"/>
                    <a:pt x="107" y="107"/>
                    <a:pt x="107" y="105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107" y="105"/>
                    <a:pt x="109" y="106"/>
                    <a:pt x="109" y="108"/>
                  </a:cubicBezTo>
                  <a:cubicBezTo>
                    <a:pt x="109" y="110"/>
                    <a:pt x="107" y="113"/>
                    <a:pt x="103" y="113"/>
                  </a:cubicBezTo>
                  <a:cubicBezTo>
                    <a:pt x="95" y="113"/>
                    <a:pt x="91" y="105"/>
                    <a:pt x="90" y="101"/>
                  </a:cubicBezTo>
                  <a:cubicBezTo>
                    <a:pt x="89" y="101"/>
                    <a:pt x="89" y="101"/>
                    <a:pt x="89" y="101"/>
                  </a:cubicBezTo>
                  <a:cubicBezTo>
                    <a:pt x="89" y="108"/>
                    <a:pt x="92" y="113"/>
                    <a:pt x="92" y="113"/>
                  </a:cubicBezTo>
                  <a:cubicBezTo>
                    <a:pt x="92" y="114"/>
                    <a:pt x="92" y="114"/>
                    <a:pt x="92" y="114"/>
                  </a:cubicBezTo>
                  <a:cubicBezTo>
                    <a:pt x="88" y="112"/>
                    <a:pt x="84" y="108"/>
                    <a:pt x="83" y="103"/>
                  </a:cubicBezTo>
                  <a:cubicBezTo>
                    <a:pt x="83" y="103"/>
                    <a:pt x="83" y="103"/>
                    <a:pt x="83" y="103"/>
                  </a:cubicBezTo>
                  <a:cubicBezTo>
                    <a:pt x="83" y="118"/>
                    <a:pt x="87" y="123"/>
                    <a:pt x="93" y="123"/>
                  </a:cubicBezTo>
                  <a:cubicBezTo>
                    <a:pt x="98" y="123"/>
                    <a:pt x="100" y="120"/>
                    <a:pt x="100" y="120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100" y="129"/>
                    <a:pt x="96" y="132"/>
                    <a:pt x="92" y="132"/>
                  </a:cubicBezTo>
                  <a:cubicBezTo>
                    <a:pt x="88" y="132"/>
                    <a:pt x="85" y="130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32"/>
                    <a:pt x="85" y="138"/>
                    <a:pt x="92" y="138"/>
                  </a:cubicBezTo>
                  <a:cubicBezTo>
                    <a:pt x="95" y="138"/>
                    <a:pt x="96" y="137"/>
                    <a:pt x="96" y="137"/>
                  </a:cubicBezTo>
                  <a:cubicBezTo>
                    <a:pt x="97" y="137"/>
                    <a:pt x="97" y="137"/>
                    <a:pt x="97" y="137"/>
                  </a:cubicBezTo>
                  <a:cubicBezTo>
                    <a:pt x="97" y="142"/>
                    <a:pt x="94" y="146"/>
                    <a:pt x="89" y="146"/>
                  </a:cubicBezTo>
                  <a:cubicBezTo>
                    <a:pt x="85" y="146"/>
                    <a:pt x="82" y="142"/>
                    <a:pt x="81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82" y="145"/>
                    <a:pt x="82" y="149"/>
                  </a:cubicBezTo>
                  <a:cubicBezTo>
                    <a:pt x="82" y="153"/>
                    <a:pt x="80" y="157"/>
                    <a:pt x="78" y="159"/>
                  </a:cubicBezTo>
                  <a:cubicBezTo>
                    <a:pt x="78" y="159"/>
                    <a:pt x="78" y="159"/>
                    <a:pt x="78" y="159"/>
                  </a:cubicBezTo>
                  <a:cubicBezTo>
                    <a:pt x="76" y="157"/>
                    <a:pt x="74" y="153"/>
                    <a:pt x="74" y="149"/>
                  </a:cubicBezTo>
                  <a:cubicBezTo>
                    <a:pt x="74" y="145"/>
                    <a:pt x="76" y="140"/>
                    <a:pt x="76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2"/>
                    <a:pt x="71" y="146"/>
                    <a:pt x="67" y="146"/>
                  </a:cubicBezTo>
                  <a:cubicBezTo>
                    <a:pt x="62" y="146"/>
                    <a:pt x="59" y="142"/>
                    <a:pt x="59" y="137"/>
                  </a:cubicBezTo>
                  <a:cubicBezTo>
                    <a:pt x="59" y="137"/>
                    <a:pt x="59" y="137"/>
                    <a:pt x="59" y="137"/>
                  </a:cubicBezTo>
                  <a:cubicBezTo>
                    <a:pt x="59" y="137"/>
                    <a:pt x="61" y="138"/>
                    <a:pt x="64" y="138"/>
                  </a:cubicBezTo>
                  <a:cubicBezTo>
                    <a:pt x="71" y="138"/>
                    <a:pt x="73" y="132"/>
                    <a:pt x="73" y="127"/>
                  </a:cubicBezTo>
                  <a:cubicBezTo>
                    <a:pt x="73" y="127"/>
                    <a:pt x="73" y="127"/>
                    <a:pt x="73" y="127"/>
                  </a:cubicBezTo>
                  <a:cubicBezTo>
                    <a:pt x="71" y="130"/>
                    <a:pt x="68" y="132"/>
                    <a:pt x="64" y="132"/>
                  </a:cubicBezTo>
                  <a:cubicBezTo>
                    <a:pt x="60" y="132"/>
                    <a:pt x="55" y="129"/>
                    <a:pt x="55" y="120"/>
                  </a:cubicBezTo>
                  <a:cubicBezTo>
                    <a:pt x="56" y="120"/>
                    <a:pt x="56" y="120"/>
                    <a:pt x="56" y="120"/>
                  </a:cubicBezTo>
                  <a:cubicBezTo>
                    <a:pt x="56" y="120"/>
                    <a:pt x="58" y="123"/>
                    <a:pt x="63" y="123"/>
                  </a:cubicBezTo>
                  <a:cubicBezTo>
                    <a:pt x="69" y="123"/>
                    <a:pt x="73" y="118"/>
                    <a:pt x="73" y="103"/>
                  </a:cubicBezTo>
                  <a:cubicBezTo>
                    <a:pt x="73" y="103"/>
                    <a:pt x="73" y="103"/>
                    <a:pt x="73" y="103"/>
                  </a:cubicBezTo>
                  <a:cubicBezTo>
                    <a:pt x="72" y="108"/>
                    <a:pt x="68" y="112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4" y="113"/>
                    <a:pt x="66" y="108"/>
                    <a:pt x="66" y="101"/>
                  </a:cubicBezTo>
                  <a:cubicBezTo>
                    <a:pt x="66" y="101"/>
                    <a:pt x="66" y="101"/>
                    <a:pt x="66" y="101"/>
                  </a:cubicBezTo>
                  <a:cubicBezTo>
                    <a:pt x="65" y="105"/>
                    <a:pt x="61" y="113"/>
                    <a:pt x="53" y="113"/>
                  </a:cubicBezTo>
                  <a:cubicBezTo>
                    <a:pt x="49" y="113"/>
                    <a:pt x="47" y="110"/>
                    <a:pt x="47" y="108"/>
                  </a:cubicBezTo>
                  <a:cubicBezTo>
                    <a:pt x="47" y="106"/>
                    <a:pt x="49" y="105"/>
                    <a:pt x="49" y="105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9" y="107"/>
                    <a:pt x="50" y="107"/>
                    <a:pt x="52" y="107"/>
                  </a:cubicBezTo>
                  <a:cubicBezTo>
                    <a:pt x="56" y="107"/>
                    <a:pt x="59" y="101"/>
                    <a:pt x="60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57" y="101"/>
                    <a:pt x="54" y="102"/>
                    <a:pt x="50" y="102"/>
                  </a:cubicBezTo>
                  <a:cubicBezTo>
                    <a:pt x="48" y="102"/>
                    <a:pt x="45" y="101"/>
                    <a:pt x="42" y="100"/>
                  </a:cubicBezTo>
                  <a:cubicBezTo>
                    <a:pt x="39" y="98"/>
                    <a:pt x="37" y="96"/>
                    <a:pt x="37" y="96"/>
                  </a:cubicBezTo>
                  <a:cubicBezTo>
                    <a:pt x="37" y="96"/>
                    <a:pt x="37" y="96"/>
                    <a:pt x="37" y="96"/>
                  </a:cubicBezTo>
                  <a:cubicBezTo>
                    <a:pt x="37" y="96"/>
                    <a:pt x="40" y="96"/>
                    <a:pt x="41" y="96"/>
                  </a:cubicBezTo>
                  <a:cubicBezTo>
                    <a:pt x="42" y="96"/>
                    <a:pt x="44" y="96"/>
                    <a:pt x="47" y="95"/>
                  </a:cubicBezTo>
                  <a:cubicBezTo>
                    <a:pt x="49" y="94"/>
                    <a:pt x="52" y="93"/>
                    <a:pt x="54" y="90"/>
                  </a:cubicBezTo>
                  <a:cubicBezTo>
                    <a:pt x="54" y="90"/>
                    <a:pt x="54" y="90"/>
                    <a:pt x="54" y="90"/>
                  </a:cubicBezTo>
                  <a:cubicBezTo>
                    <a:pt x="52" y="90"/>
                    <a:pt x="48" y="91"/>
                    <a:pt x="45" y="91"/>
                  </a:cubicBezTo>
                  <a:cubicBezTo>
                    <a:pt x="42" y="91"/>
                    <a:pt x="39" y="91"/>
                    <a:pt x="36" y="90"/>
                  </a:cubicBezTo>
                  <a:cubicBezTo>
                    <a:pt x="33" y="88"/>
                    <a:pt x="28" y="85"/>
                    <a:pt x="28" y="81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81"/>
                    <a:pt x="34" y="83"/>
                    <a:pt x="39" y="83"/>
                  </a:cubicBezTo>
                  <a:cubicBezTo>
                    <a:pt x="45" y="83"/>
                    <a:pt x="49" y="81"/>
                    <a:pt x="51" y="79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41" y="79"/>
                    <a:pt x="35" y="77"/>
                    <a:pt x="32" y="76"/>
                  </a:cubicBezTo>
                  <a:cubicBezTo>
                    <a:pt x="28" y="75"/>
                    <a:pt x="24" y="72"/>
                    <a:pt x="24" y="66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4" y="66"/>
                    <a:pt x="28" y="69"/>
                    <a:pt x="36" y="69"/>
                  </a:cubicBezTo>
                  <a:cubicBezTo>
                    <a:pt x="42" y="69"/>
                    <a:pt x="45" y="67"/>
                    <a:pt x="47" y="65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39" y="65"/>
                    <a:pt x="33" y="64"/>
                    <a:pt x="29" y="62"/>
                  </a:cubicBezTo>
                  <a:cubicBezTo>
                    <a:pt x="25" y="60"/>
                    <a:pt x="22" y="56"/>
                    <a:pt x="22" y="51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1"/>
                    <a:pt x="26" y="54"/>
                    <a:pt x="34" y="54"/>
                  </a:cubicBezTo>
                  <a:cubicBezTo>
                    <a:pt x="39" y="54"/>
                    <a:pt x="43" y="53"/>
                    <a:pt x="44" y="51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36" y="51"/>
                    <a:pt x="30" y="50"/>
                    <a:pt x="26" y="47"/>
                  </a:cubicBezTo>
                  <a:cubicBezTo>
                    <a:pt x="22" y="45"/>
                    <a:pt x="19" y="42"/>
                    <a:pt x="19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7"/>
                    <a:pt x="24" y="40"/>
                    <a:pt x="31" y="40"/>
                  </a:cubicBezTo>
                  <a:cubicBezTo>
                    <a:pt x="37" y="40"/>
                    <a:pt x="41" y="38"/>
                    <a:pt x="42" y="37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34" y="36"/>
                    <a:pt x="28" y="35"/>
                    <a:pt x="24" y="33"/>
                  </a:cubicBezTo>
                  <a:cubicBezTo>
                    <a:pt x="20" y="31"/>
                    <a:pt x="17" y="28"/>
                    <a:pt x="17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25" y="24"/>
                    <a:pt x="31" y="25"/>
                    <a:pt x="37" y="25"/>
                  </a:cubicBezTo>
                  <a:cubicBezTo>
                    <a:pt x="45" y="25"/>
                    <a:pt x="50" y="24"/>
                    <a:pt x="53" y="24"/>
                  </a:cubicBezTo>
                  <a:cubicBezTo>
                    <a:pt x="55" y="24"/>
                    <a:pt x="57" y="25"/>
                    <a:pt x="57" y="28"/>
                  </a:cubicBezTo>
                  <a:cubicBezTo>
                    <a:pt x="57" y="31"/>
                    <a:pt x="54" y="35"/>
                    <a:pt x="54" y="42"/>
                  </a:cubicBezTo>
                  <a:cubicBezTo>
                    <a:pt x="54" y="53"/>
                    <a:pt x="59" y="59"/>
                    <a:pt x="65" y="59"/>
                  </a:cubicBezTo>
                  <a:cubicBezTo>
                    <a:pt x="65" y="59"/>
                    <a:pt x="66" y="62"/>
                    <a:pt x="70" y="62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4" y="67"/>
                    <a:pt x="78" y="69"/>
                    <a:pt x="78" y="69"/>
                  </a:cubicBezTo>
                  <a:cubicBezTo>
                    <a:pt x="78" y="69"/>
                    <a:pt x="78" y="69"/>
                    <a:pt x="78" y="69"/>
                  </a:cubicBezTo>
                  <a:cubicBezTo>
                    <a:pt x="78" y="69"/>
                    <a:pt x="82" y="67"/>
                    <a:pt x="83" y="62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2"/>
                    <a:pt x="84" y="62"/>
                    <a:pt x="86" y="62"/>
                  </a:cubicBezTo>
                  <a:cubicBezTo>
                    <a:pt x="90" y="62"/>
                    <a:pt x="91" y="59"/>
                    <a:pt x="91" y="59"/>
                  </a:cubicBezTo>
                  <a:cubicBezTo>
                    <a:pt x="97" y="59"/>
                    <a:pt x="102" y="53"/>
                    <a:pt x="102" y="42"/>
                  </a:cubicBezTo>
                  <a:cubicBezTo>
                    <a:pt x="102" y="35"/>
                    <a:pt x="99" y="31"/>
                    <a:pt x="99" y="28"/>
                  </a:cubicBezTo>
                  <a:cubicBezTo>
                    <a:pt x="99" y="25"/>
                    <a:pt x="101" y="24"/>
                    <a:pt x="103" y="24"/>
                  </a:cubicBezTo>
                  <a:cubicBezTo>
                    <a:pt x="105" y="24"/>
                    <a:pt x="111" y="25"/>
                    <a:pt x="119" y="25"/>
                  </a:cubicBezTo>
                  <a:cubicBezTo>
                    <a:pt x="125" y="25"/>
                    <a:pt x="131" y="24"/>
                    <a:pt x="138" y="18"/>
                  </a:cubicBezTo>
                  <a:cubicBezTo>
                    <a:pt x="139" y="18"/>
                    <a:pt x="139" y="18"/>
                    <a:pt x="139" y="18"/>
                  </a:cubicBezTo>
                  <a:cubicBezTo>
                    <a:pt x="139" y="28"/>
                    <a:pt x="136" y="31"/>
                    <a:pt x="132" y="33"/>
                  </a:cubicBezTo>
                  <a:cubicBezTo>
                    <a:pt x="128" y="35"/>
                    <a:pt x="122" y="36"/>
                    <a:pt x="114" y="36"/>
                  </a:cubicBezTo>
                  <a:cubicBezTo>
                    <a:pt x="114" y="37"/>
                    <a:pt x="114" y="37"/>
                    <a:pt x="114" y="37"/>
                  </a:cubicBezTo>
                  <a:cubicBezTo>
                    <a:pt x="115" y="38"/>
                    <a:pt x="119" y="40"/>
                    <a:pt x="125" y="40"/>
                  </a:cubicBezTo>
                  <a:cubicBezTo>
                    <a:pt x="132" y="40"/>
                    <a:pt x="136" y="37"/>
                    <a:pt x="136" y="37"/>
                  </a:cubicBezTo>
                  <a:cubicBezTo>
                    <a:pt x="136" y="37"/>
                    <a:pt x="136" y="37"/>
                    <a:pt x="136" y="37"/>
                  </a:cubicBezTo>
                  <a:cubicBezTo>
                    <a:pt x="136" y="42"/>
                    <a:pt x="133" y="45"/>
                    <a:pt x="129" y="47"/>
                  </a:cubicBezTo>
                  <a:cubicBezTo>
                    <a:pt x="125" y="50"/>
                    <a:pt x="120" y="51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53"/>
                    <a:pt x="116" y="54"/>
                    <a:pt x="122" y="54"/>
                  </a:cubicBezTo>
                  <a:cubicBezTo>
                    <a:pt x="130" y="54"/>
                    <a:pt x="134" y="51"/>
                    <a:pt x="134" y="51"/>
                  </a:cubicBezTo>
                  <a:cubicBezTo>
                    <a:pt x="134" y="51"/>
                    <a:pt x="134" y="51"/>
                    <a:pt x="134" y="51"/>
                  </a:cubicBezTo>
                  <a:cubicBezTo>
                    <a:pt x="134" y="56"/>
                    <a:pt x="131" y="60"/>
                    <a:pt x="127" y="62"/>
                  </a:cubicBezTo>
                  <a:cubicBezTo>
                    <a:pt x="123" y="64"/>
                    <a:pt x="117" y="65"/>
                    <a:pt x="109" y="65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11" y="67"/>
                    <a:pt x="114" y="69"/>
                    <a:pt x="120" y="69"/>
                  </a:cubicBezTo>
                  <a:cubicBezTo>
                    <a:pt x="128" y="69"/>
                    <a:pt x="132" y="66"/>
                    <a:pt x="132" y="66"/>
                  </a:cubicBezTo>
                  <a:cubicBezTo>
                    <a:pt x="132" y="66"/>
                    <a:pt x="132" y="66"/>
                    <a:pt x="132" y="66"/>
                  </a:cubicBezTo>
                  <a:cubicBezTo>
                    <a:pt x="132" y="72"/>
                    <a:pt x="128" y="75"/>
                    <a:pt x="124" y="76"/>
                  </a:cubicBezTo>
                  <a:cubicBezTo>
                    <a:pt x="121" y="77"/>
                    <a:pt x="115" y="79"/>
                    <a:pt x="105" y="79"/>
                  </a:cubicBezTo>
                  <a:close/>
                  <a:moveTo>
                    <a:pt x="82" y="55"/>
                  </a:moveTo>
                  <a:cubicBezTo>
                    <a:pt x="81" y="55"/>
                    <a:pt x="81" y="55"/>
                    <a:pt x="81" y="55"/>
                  </a:cubicBezTo>
                  <a:cubicBezTo>
                    <a:pt x="81" y="61"/>
                    <a:pt x="78" y="64"/>
                    <a:pt x="78" y="64"/>
                  </a:cubicBezTo>
                  <a:cubicBezTo>
                    <a:pt x="78" y="64"/>
                    <a:pt x="78" y="64"/>
                    <a:pt x="78" y="64"/>
                  </a:cubicBezTo>
                  <a:cubicBezTo>
                    <a:pt x="78" y="64"/>
                    <a:pt x="74" y="61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3" y="57"/>
                    <a:pt x="72" y="58"/>
                    <a:pt x="70" y="58"/>
                  </a:cubicBezTo>
                  <a:cubicBezTo>
                    <a:pt x="67" y="58"/>
                    <a:pt x="66" y="56"/>
                    <a:pt x="66" y="56"/>
                  </a:cubicBezTo>
                  <a:cubicBezTo>
                    <a:pt x="68" y="52"/>
                    <a:pt x="69" y="50"/>
                    <a:pt x="69" y="48"/>
                  </a:cubicBezTo>
                  <a:cubicBezTo>
                    <a:pt x="70" y="46"/>
                    <a:pt x="71" y="43"/>
                    <a:pt x="71" y="42"/>
                  </a:cubicBezTo>
                  <a:cubicBezTo>
                    <a:pt x="71" y="41"/>
                    <a:pt x="70" y="39"/>
                    <a:pt x="68" y="39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6" y="38"/>
                    <a:pt x="65" y="38"/>
                    <a:pt x="64" y="38"/>
                  </a:cubicBezTo>
                  <a:cubicBezTo>
                    <a:pt x="63" y="38"/>
                    <a:pt x="62" y="38"/>
                    <a:pt x="62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1" y="40"/>
                    <a:pt x="59" y="39"/>
                    <a:pt x="59" y="36"/>
                  </a:cubicBezTo>
                  <a:cubicBezTo>
                    <a:pt x="59" y="35"/>
                    <a:pt x="60" y="34"/>
                    <a:pt x="61" y="33"/>
                  </a:cubicBezTo>
                  <a:cubicBezTo>
                    <a:pt x="62" y="32"/>
                    <a:pt x="66" y="31"/>
                    <a:pt x="69" y="30"/>
                  </a:cubicBezTo>
                  <a:cubicBezTo>
                    <a:pt x="71" y="28"/>
                    <a:pt x="71" y="28"/>
                    <a:pt x="71" y="28"/>
                  </a:cubicBezTo>
                  <a:cubicBezTo>
                    <a:pt x="71" y="28"/>
                    <a:pt x="73" y="28"/>
                    <a:pt x="75" y="28"/>
                  </a:cubicBezTo>
                  <a:cubicBezTo>
                    <a:pt x="80" y="28"/>
                    <a:pt x="86" y="29"/>
                    <a:pt x="88" y="29"/>
                  </a:cubicBezTo>
                  <a:cubicBezTo>
                    <a:pt x="90" y="29"/>
                    <a:pt x="92" y="28"/>
                    <a:pt x="94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4" y="31"/>
                    <a:pt x="92" y="33"/>
                    <a:pt x="87" y="33"/>
                  </a:cubicBezTo>
                  <a:cubicBezTo>
                    <a:pt x="87" y="34"/>
                    <a:pt x="87" y="34"/>
                    <a:pt x="87" y="34"/>
                  </a:cubicBezTo>
                  <a:cubicBezTo>
                    <a:pt x="92" y="34"/>
                    <a:pt x="94" y="36"/>
                    <a:pt x="94" y="40"/>
                  </a:cubicBezTo>
                  <a:cubicBezTo>
                    <a:pt x="94" y="42"/>
                    <a:pt x="93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1" y="42"/>
                    <a:pt x="89" y="42"/>
                  </a:cubicBezTo>
                  <a:cubicBezTo>
                    <a:pt x="88" y="42"/>
                    <a:pt x="87" y="43"/>
                    <a:pt x="87" y="45"/>
                  </a:cubicBezTo>
                  <a:cubicBezTo>
                    <a:pt x="87" y="47"/>
                    <a:pt x="88" y="53"/>
                    <a:pt x="89" y="56"/>
                  </a:cubicBezTo>
                  <a:cubicBezTo>
                    <a:pt x="89" y="56"/>
                    <a:pt x="89" y="58"/>
                    <a:pt x="86" y="58"/>
                  </a:cubicBezTo>
                  <a:cubicBezTo>
                    <a:pt x="84" y="58"/>
                    <a:pt x="83" y="57"/>
                    <a:pt x="82" y="55"/>
                  </a:cubicBezTo>
                  <a:close/>
                  <a:moveTo>
                    <a:pt x="73" y="31"/>
                  </a:moveTo>
                  <a:cubicBezTo>
                    <a:pt x="73" y="31"/>
                    <a:pt x="73" y="31"/>
                    <a:pt x="73" y="31"/>
                  </a:cubicBezTo>
                  <a:cubicBezTo>
                    <a:pt x="73" y="32"/>
                    <a:pt x="74" y="33"/>
                    <a:pt x="76" y="33"/>
                  </a:cubicBezTo>
                  <a:cubicBezTo>
                    <a:pt x="77" y="33"/>
                    <a:pt x="78" y="32"/>
                    <a:pt x="78" y="31"/>
                  </a:cubicBezTo>
                  <a:cubicBezTo>
                    <a:pt x="78" y="31"/>
                    <a:pt x="78" y="31"/>
                    <a:pt x="78" y="31"/>
                  </a:cubicBezTo>
                  <a:lnTo>
                    <a:pt x="73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7"/>
            <p:cNvSpPr>
              <a:spLocks noEditPoints="1"/>
            </p:cNvSpPr>
            <p:nvPr userDrawn="1"/>
          </p:nvSpPr>
          <p:spPr bwMode="auto">
            <a:xfrm>
              <a:off x="993" y="3152"/>
              <a:ext cx="122" cy="119"/>
            </a:xfrm>
            <a:custGeom>
              <a:avLst/>
              <a:gdLst>
                <a:gd name="T0" fmla="*/ 8 w 66"/>
                <a:gd name="T1" fmla="*/ 10 h 64"/>
                <a:gd name="T2" fmla="*/ 2 w 66"/>
                <a:gd name="T3" fmla="*/ 3 h 64"/>
                <a:gd name="T4" fmla="*/ 0 w 66"/>
                <a:gd name="T5" fmla="*/ 3 h 64"/>
                <a:gd name="T6" fmla="*/ 0 w 66"/>
                <a:gd name="T7" fmla="*/ 0 h 64"/>
                <a:gd name="T8" fmla="*/ 8 w 66"/>
                <a:gd name="T9" fmla="*/ 0 h 64"/>
                <a:gd name="T10" fmla="*/ 29 w 66"/>
                <a:gd name="T11" fmla="*/ 0 h 64"/>
                <a:gd name="T12" fmla="*/ 66 w 66"/>
                <a:gd name="T13" fmla="*/ 32 h 64"/>
                <a:gd name="T14" fmla="*/ 56 w 66"/>
                <a:gd name="T15" fmla="*/ 55 h 64"/>
                <a:gd name="T16" fmla="*/ 31 w 66"/>
                <a:gd name="T17" fmla="*/ 64 h 64"/>
                <a:gd name="T18" fmla="*/ 11 w 66"/>
                <a:gd name="T19" fmla="*/ 63 h 64"/>
                <a:gd name="T20" fmla="*/ 0 w 66"/>
                <a:gd name="T21" fmla="*/ 63 h 64"/>
                <a:gd name="T22" fmla="*/ 0 w 66"/>
                <a:gd name="T23" fmla="*/ 60 h 64"/>
                <a:gd name="T24" fmla="*/ 8 w 66"/>
                <a:gd name="T25" fmla="*/ 54 h 64"/>
                <a:gd name="T26" fmla="*/ 8 w 66"/>
                <a:gd name="T27" fmla="*/ 10 h 64"/>
                <a:gd name="T28" fmla="*/ 20 w 66"/>
                <a:gd name="T29" fmla="*/ 51 h 64"/>
                <a:gd name="T30" fmla="*/ 20 w 66"/>
                <a:gd name="T31" fmla="*/ 56 h 64"/>
                <a:gd name="T32" fmla="*/ 30 w 66"/>
                <a:gd name="T33" fmla="*/ 60 h 64"/>
                <a:gd name="T34" fmla="*/ 54 w 66"/>
                <a:gd name="T35" fmla="*/ 33 h 64"/>
                <a:gd name="T36" fmla="*/ 25 w 66"/>
                <a:gd name="T37" fmla="*/ 3 h 64"/>
                <a:gd name="T38" fmla="*/ 20 w 66"/>
                <a:gd name="T39" fmla="*/ 4 h 64"/>
                <a:gd name="T40" fmla="*/ 20 w 66"/>
                <a:gd name="T41" fmla="*/ 5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" h="64">
                  <a:moveTo>
                    <a:pt x="8" y="10"/>
                  </a:moveTo>
                  <a:cubicBezTo>
                    <a:pt x="8" y="5"/>
                    <a:pt x="8" y="3"/>
                    <a:pt x="2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5" y="0"/>
                    <a:pt x="8" y="0"/>
                  </a:cubicBezTo>
                  <a:cubicBezTo>
                    <a:pt x="15" y="0"/>
                    <a:pt x="23" y="0"/>
                    <a:pt x="29" y="0"/>
                  </a:cubicBezTo>
                  <a:cubicBezTo>
                    <a:pt x="52" y="0"/>
                    <a:pt x="66" y="13"/>
                    <a:pt x="66" y="32"/>
                  </a:cubicBezTo>
                  <a:cubicBezTo>
                    <a:pt x="66" y="41"/>
                    <a:pt x="62" y="50"/>
                    <a:pt x="56" y="55"/>
                  </a:cubicBezTo>
                  <a:cubicBezTo>
                    <a:pt x="49" y="61"/>
                    <a:pt x="40" y="64"/>
                    <a:pt x="31" y="64"/>
                  </a:cubicBezTo>
                  <a:cubicBezTo>
                    <a:pt x="27" y="64"/>
                    <a:pt x="19" y="63"/>
                    <a:pt x="11" y="63"/>
                  </a:cubicBezTo>
                  <a:cubicBezTo>
                    <a:pt x="8" y="63"/>
                    <a:pt x="5" y="63"/>
                    <a:pt x="0" y="63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7" y="60"/>
                    <a:pt x="8" y="59"/>
                    <a:pt x="8" y="54"/>
                  </a:cubicBezTo>
                  <a:lnTo>
                    <a:pt x="8" y="10"/>
                  </a:lnTo>
                  <a:close/>
                  <a:moveTo>
                    <a:pt x="20" y="51"/>
                  </a:moveTo>
                  <a:cubicBezTo>
                    <a:pt x="20" y="53"/>
                    <a:pt x="20" y="55"/>
                    <a:pt x="20" y="56"/>
                  </a:cubicBezTo>
                  <a:cubicBezTo>
                    <a:pt x="21" y="58"/>
                    <a:pt x="25" y="60"/>
                    <a:pt x="30" y="60"/>
                  </a:cubicBezTo>
                  <a:cubicBezTo>
                    <a:pt x="44" y="60"/>
                    <a:pt x="54" y="49"/>
                    <a:pt x="54" y="33"/>
                  </a:cubicBezTo>
                  <a:cubicBezTo>
                    <a:pt x="54" y="13"/>
                    <a:pt x="43" y="3"/>
                    <a:pt x="25" y="3"/>
                  </a:cubicBezTo>
                  <a:cubicBezTo>
                    <a:pt x="23" y="3"/>
                    <a:pt x="21" y="3"/>
                    <a:pt x="20" y="4"/>
                  </a:cubicBezTo>
                  <a:lnTo>
                    <a:pt x="20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8"/>
            <p:cNvSpPr>
              <a:spLocks noEditPoints="1"/>
            </p:cNvSpPr>
            <p:nvPr userDrawn="1"/>
          </p:nvSpPr>
          <p:spPr bwMode="auto">
            <a:xfrm>
              <a:off x="1125" y="3148"/>
              <a:ext cx="124" cy="121"/>
            </a:xfrm>
            <a:custGeom>
              <a:avLst/>
              <a:gdLst>
                <a:gd name="T0" fmla="*/ 0 w 67"/>
                <a:gd name="T1" fmla="*/ 62 h 65"/>
                <a:gd name="T2" fmla="*/ 11 w 67"/>
                <a:gd name="T3" fmla="*/ 53 h 65"/>
                <a:gd name="T4" fmla="*/ 29 w 67"/>
                <a:gd name="T5" fmla="*/ 4 h 65"/>
                <a:gd name="T6" fmla="*/ 38 w 67"/>
                <a:gd name="T7" fmla="*/ 0 h 65"/>
                <a:gd name="T8" fmla="*/ 59 w 67"/>
                <a:gd name="T9" fmla="*/ 57 h 65"/>
                <a:gd name="T10" fmla="*/ 67 w 67"/>
                <a:gd name="T11" fmla="*/ 62 h 65"/>
                <a:gd name="T12" fmla="*/ 67 w 67"/>
                <a:gd name="T13" fmla="*/ 65 h 65"/>
                <a:gd name="T14" fmla="*/ 55 w 67"/>
                <a:gd name="T15" fmla="*/ 65 h 65"/>
                <a:gd name="T16" fmla="*/ 40 w 67"/>
                <a:gd name="T17" fmla="*/ 65 h 65"/>
                <a:gd name="T18" fmla="*/ 40 w 67"/>
                <a:gd name="T19" fmla="*/ 62 h 65"/>
                <a:gd name="T20" fmla="*/ 41 w 67"/>
                <a:gd name="T21" fmla="*/ 62 h 65"/>
                <a:gd name="T22" fmla="*/ 47 w 67"/>
                <a:gd name="T23" fmla="*/ 60 h 65"/>
                <a:gd name="T24" fmla="*/ 46 w 67"/>
                <a:gd name="T25" fmla="*/ 56 h 65"/>
                <a:gd name="T26" fmla="*/ 42 w 67"/>
                <a:gd name="T27" fmla="*/ 44 h 65"/>
                <a:gd name="T28" fmla="*/ 19 w 67"/>
                <a:gd name="T29" fmla="*/ 44 h 65"/>
                <a:gd name="T30" fmla="*/ 15 w 67"/>
                <a:gd name="T31" fmla="*/ 55 h 65"/>
                <a:gd name="T32" fmla="*/ 14 w 67"/>
                <a:gd name="T33" fmla="*/ 59 h 65"/>
                <a:gd name="T34" fmla="*/ 22 w 67"/>
                <a:gd name="T35" fmla="*/ 62 h 65"/>
                <a:gd name="T36" fmla="*/ 22 w 67"/>
                <a:gd name="T37" fmla="*/ 65 h 65"/>
                <a:gd name="T38" fmla="*/ 7 w 67"/>
                <a:gd name="T39" fmla="*/ 65 h 65"/>
                <a:gd name="T40" fmla="*/ 0 w 67"/>
                <a:gd name="T41" fmla="*/ 65 h 65"/>
                <a:gd name="T42" fmla="*/ 0 w 67"/>
                <a:gd name="T43" fmla="*/ 62 h 65"/>
                <a:gd name="T44" fmla="*/ 30 w 67"/>
                <a:gd name="T45" fmla="*/ 12 h 65"/>
                <a:gd name="T46" fmla="*/ 21 w 67"/>
                <a:gd name="T47" fmla="*/ 38 h 65"/>
                <a:gd name="T48" fmla="*/ 40 w 67"/>
                <a:gd name="T49" fmla="*/ 38 h 65"/>
                <a:gd name="T50" fmla="*/ 30 w 67"/>
                <a:gd name="T51" fmla="*/ 1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7" h="65">
                  <a:moveTo>
                    <a:pt x="0" y="62"/>
                  </a:moveTo>
                  <a:cubicBezTo>
                    <a:pt x="6" y="62"/>
                    <a:pt x="9" y="60"/>
                    <a:pt x="11" y="53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32" y="3"/>
                    <a:pt x="35" y="2"/>
                    <a:pt x="38" y="0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60" y="61"/>
                    <a:pt x="63" y="62"/>
                    <a:pt x="67" y="62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3" y="65"/>
                    <a:pt x="58" y="65"/>
                    <a:pt x="55" y="65"/>
                  </a:cubicBezTo>
                  <a:cubicBezTo>
                    <a:pt x="51" y="65"/>
                    <a:pt x="46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5" y="62"/>
                    <a:pt x="47" y="62"/>
                    <a:pt x="47" y="60"/>
                  </a:cubicBezTo>
                  <a:cubicBezTo>
                    <a:pt x="47" y="59"/>
                    <a:pt x="46" y="58"/>
                    <a:pt x="46" y="56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5" y="57"/>
                    <a:pt x="14" y="58"/>
                    <a:pt x="14" y="59"/>
                  </a:cubicBezTo>
                  <a:cubicBezTo>
                    <a:pt x="14" y="62"/>
                    <a:pt x="16" y="62"/>
                    <a:pt x="22" y="62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17" y="65"/>
                    <a:pt x="12" y="65"/>
                    <a:pt x="7" y="65"/>
                  </a:cubicBezTo>
                  <a:cubicBezTo>
                    <a:pt x="5" y="65"/>
                    <a:pt x="2" y="65"/>
                    <a:pt x="0" y="65"/>
                  </a:cubicBezTo>
                  <a:lnTo>
                    <a:pt x="0" y="62"/>
                  </a:lnTo>
                  <a:close/>
                  <a:moveTo>
                    <a:pt x="30" y="12"/>
                  </a:moveTo>
                  <a:cubicBezTo>
                    <a:pt x="21" y="38"/>
                    <a:pt x="21" y="38"/>
                    <a:pt x="21" y="38"/>
                  </a:cubicBezTo>
                  <a:cubicBezTo>
                    <a:pt x="40" y="38"/>
                    <a:pt x="40" y="38"/>
                    <a:pt x="40" y="38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9"/>
            <p:cNvSpPr>
              <a:spLocks/>
            </p:cNvSpPr>
            <p:nvPr userDrawn="1"/>
          </p:nvSpPr>
          <p:spPr bwMode="auto">
            <a:xfrm>
              <a:off x="1258" y="3152"/>
              <a:ext cx="98" cy="119"/>
            </a:xfrm>
            <a:custGeom>
              <a:avLst/>
              <a:gdLst>
                <a:gd name="T0" fmla="*/ 0 w 53"/>
                <a:gd name="T1" fmla="*/ 60 h 64"/>
                <a:gd name="T2" fmla="*/ 8 w 53"/>
                <a:gd name="T3" fmla="*/ 54 h 64"/>
                <a:gd name="T4" fmla="*/ 8 w 53"/>
                <a:gd name="T5" fmla="*/ 10 h 64"/>
                <a:gd name="T6" fmla="*/ 0 w 53"/>
                <a:gd name="T7" fmla="*/ 3 h 64"/>
                <a:gd name="T8" fmla="*/ 0 w 53"/>
                <a:gd name="T9" fmla="*/ 3 h 64"/>
                <a:gd name="T10" fmla="*/ 0 w 53"/>
                <a:gd name="T11" fmla="*/ 0 h 64"/>
                <a:gd name="T12" fmla="*/ 7 w 53"/>
                <a:gd name="T13" fmla="*/ 0 h 64"/>
                <a:gd name="T14" fmla="*/ 27 w 53"/>
                <a:gd name="T15" fmla="*/ 0 h 64"/>
                <a:gd name="T16" fmla="*/ 27 w 53"/>
                <a:gd name="T17" fmla="*/ 3 h 64"/>
                <a:gd name="T18" fmla="*/ 19 w 53"/>
                <a:gd name="T19" fmla="*/ 10 h 64"/>
                <a:gd name="T20" fmla="*/ 19 w 53"/>
                <a:gd name="T21" fmla="*/ 51 h 64"/>
                <a:gd name="T22" fmla="*/ 31 w 53"/>
                <a:gd name="T23" fmla="*/ 59 h 64"/>
                <a:gd name="T24" fmla="*/ 50 w 53"/>
                <a:gd name="T25" fmla="*/ 48 h 64"/>
                <a:gd name="T26" fmla="*/ 53 w 53"/>
                <a:gd name="T27" fmla="*/ 49 h 64"/>
                <a:gd name="T28" fmla="*/ 49 w 53"/>
                <a:gd name="T29" fmla="*/ 64 h 64"/>
                <a:gd name="T30" fmla="*/ 39 w 53"/>
                <a:gd name="T31" fmla="*/ 63 h 64"/>
                <a:gd name="T32" fmla="*/ 23 w 53"/>
                <a:gd name="T33" fmla="*/ 63 h 64"/>
                <a:gd name="T34" fmla="*/ 12 w 53"/>
                <a:gd name="T35" fmla="*/ 63 h 64"/>
                <a:gd name="T36" fmla="*/ 0 w 53"/>
                <a:gd name="T37" fmla="*/ 64 h 64"/>
                <a:gd name="T38" fmla="*/ 0 w 53"/>
                <a:gd name="T39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" h="64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7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5" y="0"/>
                    <a:pt x="7" y="0"/>
                  </a:cubicBezTo>
                  <a:cubicBezTo>
                    <a:pt x="16" y="0"/>
                    <a:pt x="23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0" y="3"/>
                    <a:pt x="19" y="4"/>
                    <a:pt x="19" y="10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9"/>
                    <a:pt x="22" y="59"/>
                    <a:pt x="31" y="59"/>
                  </a:cubicBezTo>
                  <a:cubicBezTo>
                    <a:pt x="42" y="59"/>
                    <a:pt x="48" y="58"/>
                    <a:pt x="50" y="48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7" y="63"/>
                    <a:pt x="43" y="63"/>
                    <a:pt x="39" y="63"/>
                  </a:cubicBezTo>
                  <a:cubicBezTo>
                    <a:pt x="35" y="63"/>
                    <a:pt x="29" y="63"/>
                    <a:pt x="23" y="63"/>
                  </a:cubicBezTo>
                  <a:cubicBezTo>
                    <a:pt x="19" y="63"/>
                    <a:pt x="15" y="63"/>
                    <a:pt x="12" y="63"/>
                  </a:cubicBezTo>
                  <a:cubicBezTo>
                    <a:pt x="5" y="63"/>
                    <a:pt x="0" y="63"/>
                    <a:pt x="0" y="64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40"/>
            <p:cNvSpPr>
              <a:spLocks/>
            </p:cNvSpPr>
            <p:nvPr userDrawn="1"/>
          </p:nvSpPr>
          <p:spPr bwMode="auto">
            <a:xfrm>
              <a:off x="1364" y="3152"/>
              <a:ext cx="135" cy="117"/>
            </a:xfrm>
            <a:custGeom>
              <a:avLst/>
              <a:gdLst>
                <a:gd name="T0" fmla="*/ 1 w 73"/>
                <a:gd name="T1" fmla="*/ 60 h 63"/>
                <a:gd name="T2" fmla="*/ 9 w 73"/>
                <a:gd name="T3" fmla="*/ 54 h 63"/>
                <a:gd name="T4" fmla="*/ 9 w 73"/>
                <a:gd name="T5" fmla="*/ 10 h 63"/>
                <a:gd name="T6" fmla="*/ 2 w 73"/>
                <a:gd name="T7" fmla="*/ 3 h 63"/>
                <a:gd name="T8" fmla="*/ 0 w 73"/>
                <a:gd name="T9" fmla="*/ 3 h 63"/>
                <a:gd name="T10" fmla="*/ 0 w 73"/>
                <a:gd name="T11" fmla="*/ 0 h 63"/>
                <a:gd name="T12" fmla="*/ 14 w 73"/>
                <a:gd name="T13" fmla="*/ 0 h 63"/>
                <a:gd name="T14" fmla="*/ 29 w 73"/>
                <a:gd name="T15" fmla="*/ 0 h 63"/>
                <a:gd name="T16" fmla="*/ 29 w 73"/>
                <a:gd name="T17" fmla="*/ 3 h 63"/>
                <a:gd name="T18" fmla="*/ 28 w 73"/>
                <a:gd name="T19" fmla="*/ 3 h 63"/>
                <a:gd name="T20" fmla="*/ 21 w 73"/>
                <a:gd name="T21" fmla="*/ 11 h 63"/>
                <a:gd name="T22" fmla="*/ 21 w 73"/>
                <a:gd name="T23" fmla="*/ 28 h 63"/>
                <a:gd name="T24" fmla="*/ 53 w 73"/>
                <a:gd name="T25" fmla="*/ 28 h 63"/>
                <a:gd name="T26" fmla="*/ 53 w 73"/>
                <a:gd name="T27" fmla="*/ 10 h 63"/>
                <a:gd name="T28" fmla="*/ 46 w 73"/>
                <a:gd name="T29" fmla="*/ 3 h 63"/>
                <a:gd name="T30" fmla="*/ 45 w 73"/>
                <a:gd name="T31" fmla="*/ 3 h 63"/>
                <a:gd name="T32" fmla="*/ 45 w 73"/>
                <a:gd name="T33" fmla="*/ 0 h 63"/>
                <a:gd name="T34" fmla="*/ 59 w 73"/>
                <a:gd name="T35" fmla="*/ 0 h 63"/>
                <a:gd name="T36" fmla="*/ 73 w 73"/>
                <a:gd name="T37" fmla="*/ 0 h 63"/>
                <a:gd name="T38" fmla="*/ 73 w 73"/>
                <a:gd name="T39" fmla="*/ 3 h 63"/>
                <a:gd name="T40" fmla="*/ 72 w 73"/>
                <a:gd name="T41" fmla="*/ 3 h 63"/>
                <a:gd name="T42" fmla="*/ 65 w 73"/>
                <a:gd name="T43" fmla="*/ 11 h 63"/>
                <a:gd name="T44" fmla="*/ 65 w 73"/>
                <a:gd name="T45" fmla="*/ 52 h 63"/>
                <a:gd name="T46" fmla="*/ 73 w 73"/>
                <a:gd name="T47" fmla="*/ 60 h 63"/>
                <a:gd name="T48" fmla="*/ 73 w 73"/>
                <a:gd name="T49" fmla="*/ 60 h 63"/>
                <a:gd name="T50" fmla="*/ 73 w 73"/>
                <a:gd name="T51" fmla="*/ 63 h 63"/>
                <a:gd name="T52" fmla="*/ 59 w 73"/>
                <a:gd name="T53" fmla="*/ 63 h 63"/>
                <a:gd name="T54" fmla="*/ 45 w 73"/>
                <a:gd name="T55" fmla="*/ 63 h 63"/>
                <a:gd name="T56" fmla="*/ 45 w 73"/>
                <a:gd name="T57" fmla="*/ 60 h 63"/>
                <a:gd name="T58" fmla="*/ 53 w 73"/>
                <a:gd name="T59" fmla="*/ 54 h 63"/>
                <a:gd name="T60" fmla="*/ 53 w 73"/>
                <a:gd name="T61" fmla="*/ 33 h 63"/>
                <a:gd name="T62" fmla="*/ 21 w 73"/>
                <a:gd name="T63" fmla="*/ 33 h 63"/>
                <a:gd name="T64" fmla="*/ 21 w 73"/>
                <a:gd name="T65" fmla="*/ 52 h 63"/>
                <a:gd name="T66" fmla="*/ 28 w 73"/>
                <a:gd name="T67" fmla="*/ 60 h 63"/>
                <a:gd name="T68" fmla="*/ 29 w 73"/>
                <a:gd name="T69" fmla="*/ 60 h 63"/>
                <a:gd name="T70" fmla="*/ 29 w 73"/>
                <a:gd name="T71" fmla="*/ 63 h 63"/>
                <a:gd name="T72" fmla="*/ 14 w 73"/>
                <a:gd name="T73" fmla="*/ 63 h 63"/>
                <a:gd name="T74" fmla="*/ 1 w 73"/>
                <a:gd name="T75" fmla="*/ 63 h 63"/>
                <a:gd name="T76" fmla="*/ 1 w 73"/>
                <a:gd name="T77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3" h="63">
                  <a:moveTo>
                    <a:pt x="1" y="60"/>
                  </a:moveTo>
                  <a:cubicBezTo>
                    <a:pt x="8" y="60"/>
                    <a:pt x="9" y="59"/>
                    <a:pt x="9" y="54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4"/>
                    <a:pt x="9" y="3"/>
                    <a:pt x="2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9" y="0"/>
                    <a:pt x="14" y="0"/>
                  </a:cubicBezTo>
                  <a:cubicBezTo>
                    <a:pt x="19" y="0"/>
                    <a:pt x="24" y="0"/>
                    <a:pt x="29" y="0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2" y="3"/>
                    <a:pt x="21" y="5"/>
                    <a:pt x="21" y="11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3" y="4"/>
                    <a:pt x="53" y="3"/>
                    <a:pt x="46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3" y="0"/>
                    <a:pt x="59" y="0"/>
                  </a:cubicBezTo>
                  <a:cubicBezTo>
                    <a:pt x="63" y="0"/>
                    <a:pt x="68" y="0"/>
                    <a:pt x="73" y="0"/>
                  </a:cubicBezTo>
                  <a:cubicBezTo>
                    <a:pt x="73" y="3"/>
                    <a:pt x="73" y="3"/>
                    <a:pt x="73" y="3"/>
                  </a:cubicBezTo>
                  <a:cubicBezTo>
                    <a:pt x="73" y="3"/>
                    <a:pt x="73" y="3"/>
                    <a:pt x="72" y="3"/>
                  </a:cubicBezTo>
                  <a:cubicBezTo>
                    <a:pt x="66" y="3"/>
                    <a:pt x="65" y="5"/>
                    <a:pt x="65" y="11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5" y="59"/>
                    <a:pt x="65" y="60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3" y="63"/>
                    <a:pt x="73" y="63"/>
                    <a:pt x="73" y="63"/>
                  </a:cubicBezTo>
                  <a:cubicBezTo>
                    <a:pt x="68" y="63"/>
                    <a:pt x="63" y="63"/>
                    <a:pt x="59" y="63"/>
                  </a:cubicBezTo>
                  <a:cubicBezTo>
                    <a:pt x="55" y="63"/>
                    <a:pt x="50" y="63"/>
                    <a:pt x="45" y="63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52" y="60"/>
                    <a:pt x="53" y="59"/>
                    <a:pt x="53" y="54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1" y="59"/>
                    <a:pt x="21" y="60"/>
                    <a:pt x="28" y="60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24" y="63"/>
                    <a:pt x="19" y="63"/>
                    <a:pt x="14" y="63"/>
                  </a:cubicBezTo>
                  <a:cubicBezTo>
                    <a:pt x="10" y="63"/>
                    <a:pt x="6" y="63"/>
                    <a:pt x="1" y="63"/>
                  </a:cubicBezTo>
                  <a:lnTo>
                    <a:pt x="1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41"/>
            <p:cNvSpPr>
              <a:spLocks noEditPoints="1"/>
            </p:cNvSpPr>
            <p:nvPr userDrawn="1"/>
          </p:nvSpPr>
          <p:spPr bwMode="auto">
            <a:xfrm>
              <a:off x="1514" y="3150"/>
              <a:ext cx="126" cy="123"/>
            </a:xfrm>
            <a:custGeom>
              <a:avLst/>
              <a:gdLst>
                <a:gd name="T0" fmla="*/ 10 w 68"/>
                <a:gd name="T1" fmla="*/ 58 h 66"/>
                <a:gd name="T2" fmla="*/ 0 w 68"/>
                <a:gd name="T3" fmla="*/ 34 h 66"/>
                <a:gd name="T4" fmla="*/ 7 w 68"/>
                <a:gd name="T5" fmla="*/ 12 h 66"/>
                <a:gd name="T6" fmla="*/ 35 w 68"/>
                <a:gd name="T7" fmla="*/ 0 h 66"/>
                <a:gd name="T8" fmla="*/ 57 w 68"/>
                <a:gd name="T9" fmla="*/ 8 h 66"/>
                <a:gd name="T10" fmla="*/ 68 w 68"/>
                <a:gd name="T11" fmla="*/ 32 h 66"/>
                <a:gd name="T12" fmla="*/ 60 w 68"/>
                <a:gd name="T13" fmla="*/ 54 h 66"/>
                <a:gd name="T14" fmla="*/ 33 w 68"/>
                <a:gd name="T15" fmla="*/ 66 h 66"/>
                <a:gd name="T16" fmla="*/ 10 w 68"/>
                <a:gd name="T17" fmla="*/ 58 h 66"/>
                <a:gd name="T18" fmla="*/ 12 w 68"/>
                <a:gd name="T19" fmla="*/ 31 h 66"/>
                <a:gd name="T20" fmla="*/ 35 w 68"/>
                <a:gd name="T21" fmla="*/ 62 h 66"/>
                <a:gd name="T22" fmla="*/ 55 w 68"/>
                <a:gd name="T23" fmla="*/ 34 h 66"/>
                <a:gd name="T24" fmla="*/ 33 w 68"/>
                <a:gd name="T25" fmla="*/ 4 h 66"/>
                <a:gd name="T26" fmla="*/ 12 w 68"/>
                <a:gd name="T27" fmla="*/ 3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8" h="66">
                  <a:moveTo>
                    <a:pt x="10" y="58"/>
                  </a:moveTo>
                  <a:cubicBezTo>
                    <a:pt x="3" y="51"/>
                    <a:pt x="0" y="44"/>
                    <a:pt x="0" y="34"/>
                  </a:cubicBezTo>
                  <a:cubicBezTo>
                    <a:pt x="0" y="25"/>
                    <a:pt x="3" y="18"/>
                    <a:pt x="7" y="12"/>
                  </a:cubicBezTo>
                  <a:cubicBezTo>
                    <a:pt x="14" y="4"/>
                    <a:pt x="23" y="0"/>
                    <a:pt x="35" y="0"/>
                  </a:cubicBezTo>
                  <a:cubicBezTo>
                    <a:pt x="44" y="0"/>
                    <a:pt x="51" y="2"/>
                    <a:pt x="57" y="8"/>
                  </a:cubicBezTo>
                  <a:cubicBezTo>
                    <a:pt x="65" y="14"/>
                    <a:pt x="68" y="22"/>
                    <a:pt x="68" y="32"/>
                  </a:cubicBezTo>
                  <a:cubicBezTo>
                    <a:pt x="68" y="40"/>
                    <a:pt x="65" y="48"/>
                    <a:pt x="60" y="54"/>
                  </a:cubicBezTo>
                  <a:cubicBezTo>
                    <a:pt x="53" y="62"/>
                    <a:pt x="44" y="66"/>
                    <a:pt x="33" y="66"/>
                  </a:cubicBezTo>
                  <a:cubicBezTo>
                    <a:pt x="24" y="66"/>
                    <a:pt x="17" y="63"/>
                    <a:pt x="10" y="58"/>
                  </a:cubicBezTo>
                  <a:close/>
                  <a:moveTo>
                    <a:pt x="12" y="31"/>
                  </a:moveTo>
                  <a:cubicBezTo>
                    <a:pt x="12" y="50"/>
                    <a:pt x="22" y="62"/>
                    <a:pt x="35" y="62"/>
                  </a:cubicBezTo>
                  <a:cubicBezTo>
                    <a:pt x="47" y="62"/>
                    <a:pt x="55" y="52"/>
                    <a:pt x="55" y="34"/>
                  </a:cubicBezTo>
                  <a:cubicBezTo>
                    <a:pt x="55" y="16"/>
                    <a:pt x="45" y="4"/>
                    <a:pt x="33" y="4"/>
                  </a:cubicBezTo>
                  <a:cubicBezTo>
                    <a:pt x="20" y="4"/>
                    <a:pt x="12" y="13"/>
                    <a:pt x="12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42"/>
            <p:cNvSpPr>
              <a:spLocks/>
            </p:cNvSpPr>
            <p:nvPr userDrawn="1"/>
          </p:nvSpPr>
          <p:spPr bwMode="auto">
            <a:xfrm>
              <a:off x="1653" y="3152"/>
              <a:ext cx="124" cy="121"/>
            </a:xfrm>
            <a:custGeom>
              <a:avLst/>
              <a:gdLst>
                <a:gd name="T0" fmla="*/ 0 w 67"/>
                <a:gd name="T1" fmla="*/ 0 h 65"/>
                <a:gd name="T2" fmla="*/ 13 w 67"/>
                <a:gd name="T3" fmla="*/ 1 h 65"/>
                <a:gd name="T4" fmla="*/ 27 w 67"/>
                <a:gd name="T5" fmla="*/ 0 h 65"/>
                <a:gd name="T6" fmla="*/ 27 w 67"/>
                <a:gd name="T7" fmla="*/ 3 h 65"/>
                <a:gd name="T8" fmla="*/ 26 w 67"/>
                <a:gd name="T9" fmla="*/ 3 h 65"/>
                <a:gd name="T10" fmla="*/ 20 w 67"/>
                <a:gd name="T11" fmla="*/ 11 h 65"/>
                <a:gd name="T12" fmla="*/ 20 w 67"/>
                <a:gd name="T13" fmla="*/ 41 h 65"/>
                <a:gd name="T14" fmla="*/ 36 w 67"/>
                <a:gd name="T15" fmla="*/ 60 h 65"/>
                <a:gd name="T16" fmla="*/ 52 w 67"/>
                <a:gd name="T17" fmla="*/ 53 h 65"/>
                <a:gd name="T18" fmla="*/ 54 w 67"/>
                <a:gd name="T19" fmla="*/ 39 h 65"/>
                <a:gd name="T20" fmla="*/ 54 w 67"/>
                <a:gd name="T21" fmla="*/ 14 h 65"/>
                <a:gd name="T22" fmla="*/ 47 w 67"/>
                <a:gd name="T23" fmla="*/ 3 h 65"/>
                <a:gd name="T24" fmla="*/ 46 w 67"/>
                <a:gd name="T25" fmla="*/ 3 h 65"/>
                <a:gd name="T26" fmla="*/ 46 w 67"/>
                <a:gd name="T27" fmla="*/ 0 h 65"/>
                <a:gd name="T28" fmla="*/ 55 w 67"/>
                <a:gd name="T29" fmla="*/ 0 h 65"/>
                <a:gd name="T30" fmla="*/ 67 w 67"/>
                <a:gd name="T31" fmla="*/ 0 h 65"/>
                <a:gd name="T32" fmla="*/ 67 w 67"/>
                <a:gd name="T33" fmla="*/ 3 h 65"/>
                <a:gd name="T34" fmla="*/ 65 w 67"/>
                <a:gd name="T35" fmla="*/ 3 h 65"/>
                <a:gd name="T36" fmla="*/ 59 w 67"/>
                <a:gd name="T37" fmla="*/ 14 h 65"/>
                <a:gd name="T38" fmla="*/ 59 w 67"/>
                <a:gd name="T39" fmla="*/ 37 h 65"/>
                <a:gd name="T40" fmla="*/ 54 w 67"/>
                <a:gd name="T41" fmla="*/ 58 h 65"/>
                <a:gd name="T42" fmla="*/ 32 w 67"/>
                <a:gd name="T43" fmla="*/ 65 h 65"/>
                <a:gd name="T44" fmla="*/ 8 w 67"/>
                <a:gd name="T45" fmla="*/ 40 h 65"/>
                <a:gd name="T46" fmla="*/ 8 w 67"/>
                <a:gd name="T47" fmla="*/ 13 h 65"/>
                <a:gd name="T48" fmla="*/ 0 w 67"/>
                <a:gd name="T49" fmla="*/ 3 h 65"/>
                <a:gd name="T50" fmla="*/ 0 w 67"/>
                <a:gd name="T5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7" h="65">
                  <a:moveTo>
                    <a:pt x="0" y="0"/>
                  </a:moveTo>
                  <a:cubicBezTo>
                    <a:pt x="4" y="0"/>
                    <a:pt x="9" y="1"/>
                    <a:pt x="13" y="1"/>
                  </a:cubicBezTo>
                  <a:cubicBezTo>
                    <a:pt x="18" y="1"/>
                    <a:pt x="22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6" y="3"/>
                  </a:cubicBezTo>
                  <a:cubicBezTo>
                    <a:pt x="20" y="3"/>
                    <a:pt x="20" y="5"/>
                    <a:pt x="20" y="1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54"/>
                    <a:pt x="25" y="60"/>
                    <a:pt x="36" y="60"/>
                  </a:cubicBezTo>
                  <a:cubicBezTo>
                    <a:pt x="43" y="60"/>
                    <a:pt x="49" y="57"/>
                    <a:pt x="52" y="53"/>
                  </a:cubicBezTo>
                  <a:cubicBezTo>
                    <a:pt x="54" y="49"/>
                    <a:pt x="54" y="45"/>
                    <a:pt x="54" y="39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6"/>
                    <a:pt x="53" y="3"/>
                    <a:pt x="47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8" y="0"/>
                    <a:pt x="51" y="0"/>
                    <a:pt x="55" y="0"/>
                  </a:cubicBezTo>
                  <a:cubicBezTo>
                    <a:pt x="58" y="0"/>
                    <a:pt x="62" y="0"/>
                    <a:pt x="67" y="0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7" y="3"/>
                    <a:pt x="66" y="3"/>
                    <a:pt x="65" y="3"/>
                  </a:cubicBezTo>
                  <a:cubicBezTo>
                    <a:pt x="60" y="3"/>
                    <a:pt x="59" y="6"/>
                    <a:pt x="59" y="14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46"/>
                    <a:pt x="59" y="52"/>
                    <a:pt x="54" y="58"/>
                  </a:cubicBezTo>
                  <a:cubicBezTo>
                    <a:pt x="49" y="63"/>
                    <a:pt x="42" y="65"/>
                    <a:pt x="32" y="65"/>
                  </a:cubicBezTo>
                  <a:cubicBezTo>
                    <a:pt x="15" y="65"/>
                    <a:pt x="8" y="57"/>
                    <a:pt x="8" y="40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5"/>
                    <a:pt x="8" y="3"/>
                    <a:pt x="0" y="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3"/>
            <p:cNvSpPr>
              <a:spLocks/>
            </p:cNvSpPr>
            <p:nvPr userDrawn="1"/>
          </p:nvSpPr>
          <p:spPr bwMode="auto">
            <a:xfrm>
              <a:off x="1792" y="3150"/>
              <a:ext cx="68" cy="123"/>
            </a:xfrm>
            <a:custGeom>
              <a:avLst/>
              <a:gdLst>
                <a:gd name="T0" fmla="*/ 0 w 37"/>
                <a:gd name="T1" fmla="*/ 48 h 66"/>
                <a:gd name="T2" fmla="*/ 2 w 37"/>
                <a:gd name="T3" fmla="*/ 47 h 66"/>
                <a:gd name="T4" fmla="*/ 16 w 37"/>
                <a:gd name="T5" fmla="*/ 62 h 66"/>
                <a:gd name="T6" fmla="*/ 27 w 37"/>
                <a:gd name="T7" fmla="*/ 51 h 66"/>
                <a:gd name="T8" fmla="*/ 24 w 37"/>
                <a:gd name="T9" fmla="*/ 43 h 66"/>
                <a:gd name="T10" fmla="*/ 13 w 37"/>
                <a:gd name="T11" fmla="*/ 36 h 66"/>
                <a:gd name="T12" fmla="*/ 1 w 37"/>
                <a:gd name="T13" fmla="*/ 19 h 66"/>
                <a:gd name="T14" fmla="*/ 21 w 37"/>
                <a:gd name="T15" fmla="*/ 0 h 66"/>
                <a:gd name="T16" fmla="*/ 33 w 37"/>
                <a:gd name="T17" fmla="*/ 1 h 66"/>
                <a:gd name="T18" fmla="*/ 34 w 37"/>
                <a:gd name="T19" fmla="*/ 14 h 66"/>
                <a:gd name="T20" fmla="*/ 32 w 37"/>
                <a:gd name="T21" fmla="*/ 15 h 66"/>
                <a:gd name="T22" fmla="*/ 21 w 37"/>
                <a:gd name="T23" fmla="*/ 4 h 66"/>
                <a:gd name="T24" fmla="*/ 10 w 37"/>
                <a:gd name="T25" fmla="*/ 14 h 66"/>
                <a:gd name="T26" fmla="*/ 13 w 37"/>
                <a:gd name="T27" fmla="*/ 22 h 66"/>
                <a:gd name="T28" fmla="*/ 24 w 37"/>
                <a:gd name="T29" fmla="*/ 28 h 66"/>
                <a:gd name="T30" fmla="*/ 37 w 37"/>
                <a:gd name="T31" fmla="*/ 46 h 66"/>
                <a:gd name="T32" fmla="*/ 16 w 37"/>
                <a:gd name="T33" fmla="*/ 66 h 66"/>
                <a:gd name="T34" fmla="*/ 1 w 37"/>
                <a:gd name="T35" fmla="*/ 61 h 66"/>
                <a:gd name="T36" fmla="*/ 0 w 37"/>
                <a:gd name="T37" fmla="*/ 4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66">
                  <a:moveTo>
                    <a:pt x="0" y="48"/>
                  </a:moveTo>
                  <a:cubicBezTo>
                    <a:pt x="2" y="47"/>
                    <a:pt x="2" y="47"/>
                    <a:pt x="2" y="47"/>
                  </a:cubicBezTo>
                  <a:cubicBezTo>
                    <a:pt x="4" y="57"/>
                    <a:pt x="8" y="62"/>
                    <a:pt x="16" y="62"/>
                  </a:cubicBezTo>
                  <a:cubicBezTo>
                    <a:pt x="23" y="62"/>
                    <a:pt x="27" y="58"/>
                    <a:pt x="27" y="51"/>
                  </a:cubicBezTo>
                  <a:cubicBezTo>
                    <a:pt x="27" y="48"/>
                    <a:pt x="26" y="45"/>
                    <a:pt x="24" y="43"/>
                  </a:cubicBezTo>
                  <a:cubicBezTo>
                    <a:pt x="20" y="40"/>
                    <a:pt x="16" y="38"/>
                    <a:pt x="13" y="36"/>
                  </a:cubicBezTo>
                  <a:cubicBezTo>
                    <a:pt x="5" y="32"/>
                    <a:pt x="1" y="27"/>
                    <a:pt x="1" y="19"/>
                  </a:cubicBezTo>
                  <a:cubicBezTo>
                    <a:pt x="1" y="8"/>
                    <a:pt x="9" y="0"/>
                    <a:pt x="21" y="0"/>
                  </a:cubicBezTo>
                  <a:cubicBezTo>
                    <a:pt x="24" y="0"/>
                    <a:pt x="28" y="0"/>
                    <a:pt x="33" y="1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0" y="7"/>
                    <a:pt x="27" y="4"/>
                    <a:pt x="21" y="4"/>
                  </a:cubicBezTo>
                  <a:cubicBezTo>
                    <a:pt x="15" y="4"/>
                    <a:pt x="10" y="8"/>
                    <a:pt x="10" y="14"/>
                  </a:cubicBezTo>
                  <a:cubicBezTo>
                    <a:pt x="10" y="17"/>
                    <a:pt x="11" y="20"/>
                    <a:pt x="13" y="22"/>
                  </a:cubicBezTo>
                  <a:cubicBezTo>
                    <a:pt x="16" y="25"/>
                    <a:pt x="20" y="26"/>
                    <a:pt x="24" y="28"/>
                  </a:cubicBezTo>
                  <a:cubicBezTo>
                    <a:pt x="32" y="33"/>
                    <a:pt x="37" y="38"/>
                    <a:pt x="37" y="46"/>
                  </a:cubicBezTo>
                  <a:cubicBezTo>
                    <a:pt x="37" y="58"/>
                    <a:pt x="29" y="66"/>
                    <a:pt x="16" y="66"/>
                  </a:cubicBezTo>
                  <a:cubicBezTo>
                    <a:pt x="10" y="66"/>
                    <a:pt x="6" y="64"/>
                    <a:pt x="1" y="61"/>
                  </a:cubicBez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4"/>
            <p:cNvSpPr>
              <a:spLocks/>
            </p:cNvSpPr>
            <p:nvPr userDrawn="1"/>
          </p:nvSpPr>
          <p:spPr bwMode="auto">
            <a:xfrm>
              <a:off x="1879" y="3152"/>
              <a:ext cx="52" cy="117"/>
            </a:xfrm>
            <a:custGeom>
              <a:avLst/>
              <a:gdLst>
                <a:gd name="T0" fmla="*/ 0 w 28"/>
                <a:gd name="T1" fmla="*/ 60 h 63"/>
                <a:gd name="T2" fmla="*/ 8 w 28"/>
                <a:gd name="T3" fmla="*/ 54 h 63"/>
                <a:gd name="T4" fmla="*/ 8 w 28"/>
                <a:gd name="T5" fmla="*/ 10 h 63"/>
                <a:gd name="T6" fmla="*/ 1 w 28"/>
                <a:gd name="T7" fmla="*/ 3 h 63"/>
                <a:gd name="T8" fmla="*/ 0 w 28"/>
                <a:gd name="T9" fmla="*/ 3 h 63"/>
                <a:gd name="T10" fmla="*/ 0 w 28"/>
                <a:gd name="T11" fmla="*/ 0 h 63"/>
                <a:gd name="T12" fmla="*/ 13 w 28"/>
                <a:gd name="T13" fmla="*/ 0 h 63"/>
                <a:gd name="T14" fmla="*/ 28 w 28"/>
                <a:gd name="T15" fmla="*/ 0 h 63"/>
                <a:gd name="T16" fmla="*/ 28 w 28"/>
                <a:gd name="T17" fmla="*/ 3 h 63"/>
                <a:gd name="T18" fmla="*/ 27 w 28"/>
                <a:gd name="T19" fmla="*/ 3 h 63"/>
                <a:gd name="T20" fmla="*/ 19 w 28"/>
                <a:gd name="T21" fmla="*/ 11 h 63"/>
                <a:gd name="T22" fmla="*/ 19 w 28"/>
                <a:gd name="T23" fmla="*/ 53 h 63"/>
                <a:gd name="T24" fmla="*/ 28 w 28"/>
                <a:gd name="T25" fmla="*/ 60 h 63"/>
                <a:gd name="T26" fmla="*/ 28 w 28"/>
                <a:gd name="T27" fmla="*/ 63 h 63"/>
                <a:gd name="T28" fmla="*/ 15 w 28"/>
                <a:gd name="T29" fmla="*/ 63 h 63"/>
                <a:gd name="T30" fmla="*/ 0 w 28"/>
                <a:gd name="T31" fmla="*/ 63 h 63"/>
                <a:gd name="T32" fmla="*/ 0 w 28"/>
                <a:gd name="T3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3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0" y="3"/>
                    <a:pt x="19" y="5"/>
                    <a:pt x="19" y="11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9"/>
                    <a:pt x="20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9" y="63"/>
                    <a:pt x="15" y="63"/>
                  </a:cubicBezTo>
                  <a:cubicBezTo>
                    <a:pt x="10" y="63"/>
                    <a:pt x="5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5"/>
            <p:cNvSpPr>
              <a:spLocks/>
            </p:cNvSpPr>
            <p:nvPr userDrawn="1"/>
          </p:nvSpPr>
          <p:spPr bwMode="auto">
            <a:xfrm>
              <a:off x="1944" y="3152"/>
              <a:ext cx="96" cy="119"/>
            </a:xfrm>
            <a:custGeom>
              <a:avLst/>
              <a:gdLst>
                <a:gd name="T0" fmla="*/ 0 w 52"/>
                <a:gd name="T1" fmla="*/ 60 h 64"/>
                <a:gd name="T2" fmla="*/ 8 w 52"/>
                <a:gd name="T3" fmla="*/ 54 h 64"/>
                <a:gd name="T4" fmla="*/ 8 w 52"/>
                <a:gd name="T5" fmla="*/ 10 h 64"/>
                <a:gd name="T6" fmla="*/ 0 w 52"/>
                <a:gd name="T7" fmla="*/ 3 h 64"/>
                <a:gd name="T8" fmla="*/ 0 w 52"/>
                <a:gd name="T9" fmla="*/ 3 h 64"/>
                <a:gd name="T10" fmla="*/ 0 w 52"/>
                <a:gd name="T11" fmla="*/ 0 h 64"/>
                <a:gd name="T12" fmla="*/ 22 w 52"/>
                <a:gd name="T13" fmla="*/ 0 h 64"/>
                <a:gd name="T14" fmla="*/ 46 w 52"/>
                <a:gd name="T15" fmla="*/ 0 h 64"/>
                <a:gd name="T16" fmla="*/ 46 w 52"/>
                <a:gd name="T17" fmla="*/ 14 h 64"/>
                <a:gd name="T18" fmla="*/ 44 w 52"/>
                <a:gd name="T19" fmla="*/ 14 h 64"/>
                <a:gd name="T20" fmla="*/ 30 w 52"/>
                <a:gd name="T21" fmla="*/ 4 h 64"/>
                <a:gd name="T22" fmla="*/ 19 w 52"/>
                <a:gd name="T23" fmla="*/ 4 h 64"/>
                <a:gd name="T24" fmla="*/ 19 w 52"/>
                <a:gd name="T25" fmla="*/ 28 h 64"/>
                <a:gd name="T26" fmla="*/ 27 w 52"/>
                <a:gd name="T27" fmla="*/ 28 h 64"/>
                <a:gd name="T28" fmla="*/ 37 w 52"/>
                <a:gd name="T29" fmla="*/ 21 h 64"/>
                <a:gd name="T30" fmla="*/ 37 w 52"/>
                <a:gd name="T31" fmla="*/ 20 h 64"/>
                <a:gd name="T32" fmla="*/ 40 w 52"/>
                <a:gd name="T33" fmla="*/ 20 h 64"/>
                <a:gd name="T34" fmla="*/ 40 w 52"/>
                <a:gd name="T35" fmla="*/ 30 h 64"/>
                <a:gd name="T36" fmla="*/ 40 w 52"/>
                <a:gd name="T37" fmla="*/ 40 h 64"/>
                <a:gd name="T38" fmla="*/ 38 w 52"/>
                <a:gd name="T39" fmla="*/ 41 h 64"/>
                <a:gd name="T40" fmla="*/ 27 w 52"/>
                <a:gd name="T41" fmla="*/ 33 h 64"/>
                <a:gd name="T42" fmla="*/ 19 w 52"/>
                <a:gd name="T43" fmla="*/ 33 h 64"/>
                <a:gd name="T44" fmla="*/ 19 w 52"/>
                <a:gd name="T45" fmla="*/ 51 h 64"/>
                <a:gd name="T46" fmla="*/ 30 w 52"/>
                <a:gd name="T47" fmla="*/ 59 h 64"/>
                <a:gd name="T48" fmla="*/ 49 w 52"/>
                <a:gd name="T49" fmla="*/ 48 h 64"/>
                <a:gd name="T50" fmla="*/ 52 w 52"/>
                <a:gd name="T51" fmla="*/ 49 h 64"/>
                <a:gd name="T52" fmla="*/ 48 w 52"/>
                <a:gd name="T53" fmla="*/ 64 h 64"/>
                <a:gd name="T54" fmla="*/ 27 w 52"/>
                <a:gd name="T55" fmla="*/ 63 h 64"/>
                <a:gd name="T56" fmla="*/ 16 w 52"/>
                <a:gd name="T57" fmla="*/ 63 h 64"/>
                <a:gd name="T58" fmla="*/ 8 w 52"/>
                <a:gd name="T59" fmla="*/ 63 h 64"/>
                <a:gd name="T60" fmla="*/ 0 w 52"/>
                <a:gd name="T61" fmla="*/ 64 h 64"/>
                <a:gd name="T62" fmla="*/ 0 w 52"/>
                <a:gd name="T63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" h="64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12" y="0"/>
                    <a:pt x="22" y="0"/>
                  </a:cubicBezTo>
                  <a:cubicBezTo>
                    <a:pt x="36" y="0"/>
                    <a:pt x="44" y="0"/>
                    <a:pt x="46" y="0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3" y="5"/>
                    <a:pt x="39" y="4"/>
                    <a:pt x="30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5" y="28"/>
                    <a:pt x="37" y="27"/>
                    <a:pt x="37" y="21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4"/>
                    <a:pt x="40" y="27"/>
                    <a:pt x="40" y="30"/>
                  </a:cubicBezTo>
                  <a:cubicBezTo>
                    <a:pt x="40" y="33"/>
                    <a:pt x="40" y="36"/>
                    <a:pt x="40" y="40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7" y="33"/>
                    <a:pt x="35" y="33"/>
                    <a:pt x="27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8"/>
                    <a:pt x="21" y="59"/>
                    <a:pt x="30" y="59"/>
                  </a:cubicBezTo>
                  <a:cubicBezTo>
                    <a:pt x="42" y="59"/>
                    <a:pt x="47" y="58"/>
                    <a:pt x="49" y="48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0" y="63"/>
                    <a:pt x="32" y="63"/>
                    <a:pt x="27" y="63"/>
                  </a:cubicBezTo>
                  <a:cubicBezTo>
                    <a:pt x="22" y="63"/>
                    <a:pt x="18" y="63"/>
                    <a:pt x="16" y="63"/>
                  </a:cubicBezTo>
                  <a:cubicBezTo>
                    <a:pt x="13" y="63"/>
                    <a:pt x="10" y="63"/>
                    <a:pt x="8" y="63"/>
                  </a:cubicBezTo>
                  <a:cubicBezTo>
                    <a:pt x="5" y="63"/>
                    <a:pt x="2" y="63"/>
                    <a:pt x="0" y="64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6"/>
            <p:cNvSpPr>
              <a:spLocks/>
            </p:cNvSpPr>
            <p:nvPr userDrawn="1"/>
          </p:nvSpPr>
          <p:spPr bwMode="auto">
            <a:xfrm>
              <a:off x="993" y="3336"/>
              <a:ext cx="122" cy="119"/>
            </a:xfrm>
            <a:custGeom>
              <a:avLst/>
              <a:gdLst>
                <a:gd name="T0" fmla="*/ 0 w 66"/>
                <a:gd name="T1" fmla="*/ 0 h 64"/>
                <a:gd name="T2" fmla="*/ 14 w 66"/>
                <a:gd name="T3" fmla="*/ 0 h 64"/>
                <a:gd name="T4" fmla="*/ 27 w 66"/>
                <a:gd name="T5" fmla="*/ 0 h 64"/>
                <a:gd name="T6" fmla="*/ 27 w 66"/>
                <a:gd name="T7" fmla="*/ 3 h 64"/>
                <a:gd name="T8" fmla="*/ 26 w 66"/>
                <a:gd name="T9" fmla="*/ 3 h 64"/>
                <a:gd name="T10" fmla="*/ 20 w 66"/>
                <a:gd name="T11" fmla="*/ 11 h 64"/>
                <a:gd name="T12" fmla="*/ 20 w 66"/>
                <a:gd name="T13" fmla="*/ 40 h 64"/>
                <a:gd name="T14" fmla="*/ 36 w 66"/>
                <a:gd name="T15" fmla="*/ 60 h 64"/>
                <a:gd name="T16" fmla="*/ 51 w 66"/>
                <a:gd name="T17" fmla="*/ 52 h 64"/>
                <a:gd name="T18" fmla="*/ 54 w 66"/>
                <a:gd name="T19" fmla="*/ 39 h 64"/>
                <a:gd name="T20" fmla="*/ 54 w 66"/>
                <a:gd name="T21" fmla="*/ 14 h 64"/>
                <a:gd name="T22" fmla="*/ 47 w 66"/>
                <a:gd name="T23" fmla="*/ 3 h 64"/>
                <a:gd name="T24" fmla="*/ 45 w 66"/>
                <a:gd name="T25" fmla="*/ 3 h 64"/>
                <a:gd name="T26" fmla="*/ 45 w 66"/>
                <a:gd name="T27" fmla="*/ 0 h 64"/>
                <a:gd name="T28" fmla="*/ 54 w 66"/>
                <a:gd name="T29" fmla="*/ 0 h 64"/>
                <a:gd name="T30" fmla="*/ 66 w 66"/>
                <a:gd name="T31" fmla="*/ 0 h 64"/>
                <a:gd name="T32" fmla="*/ 66 w 66"/>
                <a:gd name="T33" fmla="*/ 3 h 64"/>
                <a:gd name="T34" fmla="*/ 65 w 66"/>
                <a:gd name="T35" fmla="*/ 3 h 64"/>
                <a:gd name="T36" fmla="*/ 59 w 66"/>
                <a:gd name="T37" fmla="*/ 14 h 64"/>
                <a:gd name="T38" fmla="*/ 59 w 66"/>
                <a:gd name="T39" fmla="*/ 37 h 64"/>
                <a:gd name="T40" fmla="*/ 53 w 66"/>
                <a:gd name="T41" fmla="*/ 57 h 64"/>
                <a:gd name="T42" fmla="*/ 32 w 66"/>
                <a:gd name="T43" fmla="*/ 64 h 64"/>
                <a:gd name="T44" fmla="*/ 8 w 66"/>
                <a:gd name="T45" fmla="*/ 40 h 64"/>
                <a:gd name="T46" fmla="*/ 8 w 66"/>
                <a:gd name="T47" fmla="*/ 13 h 64"/>
                <a:gd name="T48" fmla="*/ 0 w 66"/>
                <a:gd name="T49" fmla="*/ 3 h 64"/>
                <a:gd name="T50" fmla="*/ 0 w 66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64">
                  <a:moveTo>
                    <a:pt x="0" y="0"/>
                  </a:moveTo>
                  <a:cubicBezTo>
                    <a:pt x="5" y="0"/>
                    <a:pt x="9" y="0"/>
                    <a:pt x="14" y="0"/>
                  </a:cubicBezTo>
                  <a:cubicBezTo>
                    <a:pt x="18" y="0"/>
                    <a:pt x="23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6" y="3"/>
                  </a:cubicBezTo>
                  <a:cubicBezTo>
                    <a:pt x="20" y="3"/>
                    <a:pt x="20" y="5"/>
                    <a:pt x="20" y="1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54"/>
                    <a:pt x="25" y="60"/>
                    <a:pt x="36" y="60"/>
                  </a:cubicBezTo>
                  <a:cubicBezTo>
                    <a:pt x="43" y="60"/>
                    <a:pt x="48" y="57"/>
                    <a:pt x="51" y="52"/>
                  </a:cubicBezTo>
                  <a:cubicBezTo>
                    <a:pt x="53" y="48"/>
                    <a:pt x="54" y="44"/>
                    <a:pt x="54" y="39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5"/>
                    <a:pt x="53" y="3"/>
                    <a:pt x="47" y="3"/>
                  </a:cubicBezTo>
                  <a:cubicBezTo>
                    <a:pt x="46" y="3"/>
                    <a:pt x="45" y="3"/>
                    <a:pt x="45" y="3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8" y="0"/>
                    <a:pt x="51" y="0"/>
                    <a:pt x="54" y="0"/>
                  </a:cubicBezTo>
                  <a:cubicBezTo>
                    <a:pt x="58" y="0"/>
                    <a:pt x="62" y="0"/>
                    <a:pt x="66" y="0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59" y="3"/>
                    <a:pt x="59" y="5"/>
                    <a:pt x="59" y="14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46"/>
                    <a:pt x="58" y="52"/>
                    <a:pt x="53" y="57"/>
                  </a:cubicBezTo>
                  <a:cubicBezTo>
                    <a:pt x="49" y="62"/>
                    <a:pt x="42" y="64"/>
                    <a:pt x="32" y="64"/>
                  </a:cubicBezTo>
                  <a:cubicBezTo>
                    <a:pt x="16" y="64"/>
                    <a:pt x="8" y="56"/>
                    <a:pt x="8" y="40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5"/>
                    <a:pt x="8" y="3"/>
                    <a:pt x="0" y="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7"/>
            <p:cNvSpPr>
              <a:spLocks/>
            </p:cNvSpPr>
            <p:nvPr userDrawn="1"/>
          </p:nvSpPr>
          <p:spPr bwMode="auto">
            <a:xfrm>
              <a:off x="1128" y="3336"/>
              <a:ext cx="126" cy="121"/>
            </a:xfrm>
            <a:custGeom>
              <a:avLst/>
              <a:gdLst>
                <a:gd name="T0" fmla="*/ 0 w 68"/>
                <a:gd name="T1" fmla="*/ 60 h 65"/>
                <a:gd name="T2" fmla="*/ 1 w 68"/>
                <a:gd name="T3" fmla="*/ 60 h 65"/>
                <a:gd name="T4" fmla="*/ 9 w 68"/>
                <a:gd name="T5" fmla="*/ 46 h 65"/>
                <a:gd name="T6" fmla="*/ 9 w 68"/>
                <a:gd name="T7" fmla="*/ 12 h 65"/>
                <a:gd name="T8" fmla="*/ 0 w 68"/>
                <a:gd name="T9" fmla="*/ 3 h 65"/>
                <a:gd name="T10" fmla="*/ 0 w 68"/>
                <a:gd name="T11" fmla="*/ 0 h 65"/>
                <a:gd name="T12" fmla="*/ 10 w 68"/>
                <a:gd name="T13" fmla="*/ 0 h 65"/>
                <a:gd name="T14" fmla="*/ 18 w 68"/>
                <a:gd name="T15" fmla="*/ 0 h 65"/>
                <a:gd name="T16" fmla="*/ 54 w 68"/>
                <a:gd name="T17" fmla="*/ 45 h 65"/>
                <a:gd name="T18" fmla="*/ 54 w 68"/>
                <a:gd name="T19" fmla="*/ 13 h 65"/>
                <a:gd name="T20" fmla="*/ 45 w 68"/>
                <a:gd name="T21" fmla="*/ 3 h 65"/>
                <a:gd name="T22" fmla="*/ 44 w 68"/>
                <a:gd name="T23" fmla="*/ 3 h 65"/>
                <a:gd name="T24" fmla="*/ 44 w 68"/>
                <a:gd name="T25" fmla="*/ 0 h 65"/>
                <a:gd name="T26" fmla="*/ 53 w 68"/>
                <a:gd name="T27" fmla="*/ 0 h 65"/>
                <a:gd name="T28" fmla="*/ 68 w 68"/>
                <a:gd name="T29" fmla="*/ 0 h 65"/>
                <a:gd name="T30" fmla="*/ 68 w 68"/>
                <a:gd name="T31" fmla="*/ 3 h 65"/>
                <a:gd name="T32" fmla="*/ 67 w 68"/>
                <a:gd name="T33" fmla="*/ 3 h 65"/>
                <a:gd name="T34" fmla="*/ 59 w 68"/>
                <a:gd name="T35" fmla="*/ 16 h 65"/>
                <a:gd name="T36" fmla="*/ 59 w 68"/>
                <a:gd name="T37" fmla="*/ 65 h 65"/>
                <a:gd name="T38" fmla="*/ 55 w 68"/>
                <a:gd name="T39" fmla="*/ 65 h 65"/>
                <a:gd name="T40" fmla="*/ 14 w 68"/>
                <a:gd name="T41" fmla="*/ 13 h 65"/>
                <a:gd name="T42" fmla="*/ 14 w 68"/>
                <a:gd name="T43" fmla="*/ 46 h 65"/>
                <a:gd name="T44" fmla="*/ 22 w 68"/>
                <a:gd name="T45" fmla="*/ 60 h 65"/>
                <a:gd name="T46" fmla="*/ 23 w 68"/>
                <a:gd name="T47" fmla="*/ 60 h 65"/>
                <a:gd name="T48" fmla="*/ 23 w 68"/>
                <a:gd name="T49" fmla="*/ 63 h 65"/>
                <a:gd name="T50" fmla="*/ 12 w 68"/>
                <a:gd name="T51" fmla="*/ 63 h 65"/>
                <a:gd name="T52" fmla="*/ 0 w 68"/>
                <a:gd name="T53" fmla="*/ 63 h 65"/>
                <a:gd name="T54" fmla="*/ 0 w 68"/>
                <a:gd name="T55" fmla="*/ 6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8" h="65">
                  <a:moveTo>
                    <a:pt x="0" y="60"/>
                  </a:moveTo>
                  <a:cubicBezTo>
                    <a:pt x="1" y="60"/>
                    <a:pt x="1" y="60"/>
                    <a:pt x="1" y="60"/>
                  </a:cubicBezTo>
                  <a:cubicBezTo>
                    <a:pt x="8" y="60"/>
                    <a:pt x="9" y="56"/>
                    <a:pt x="9" y="46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6"/>
                    <a:pt x="8" y="4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5" y="0"/>
                    <a:pt x="10" y="0"/>
                  </a:cubicBezTo>
                  <a:cubicBezTo>
                    <a:pt x="14" y="0"/>
                    <a:pt x="18" y="0"/>
                    <a:pt x="18" y="0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5"/>
                    <a:pt x="52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0"/>
                    <a:pt x="53" y="0"/>
                  </a:cubicBezTo>
                  <a:cubicBezTo>
                    <a:pt x="59" y="0"/>
                    <a:pt x="64" y="0"/>
                    <a:pt x="68" y="0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0" y="3"/>
                    <a:pt x="59" y="6"/>
                    <a:pt x="59" y="16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4" y="56"/>
                    <a:pt x="14" y="60"/>
                    <a:pt x="22" y="60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20" y="63"/>
                    <a:pt x="17" y="63"/>
                    <a:pt x="12" y="63"/>
                  </a:cubicBezTo>
                  <a:cubicBezTo>
                    <a:pt x="8" y="63"/>
                    <a:pt x="4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8"/>
            <p:cNvSpPr>
              <a:spLocks/>
            </p:cNvSpPr>
            <p:nvPr userDrawn="1"/>
          </p:nvSpPr>
          <p:spPr bwMode="auto">
            <a:xfrm>
              <a:off x="1265" y="3336"/>
              <a:ext cx="52" cy="118"/>
            </a:xfrm>
            <a:custGeom>
              <a:avLst/>
              <a:gdLst>
                <a:gd name="T0" fmla="*/ 0 w 28"/>
                <a:gd name="T1" fmla="*/ 60 h 63"/>
                <a:gd name="T2" fmla="*/ 8 w 28"/>
                <a:gd name="T3" fmla="*/ 54 h 63"/>
                <a:gd name="T4" fmla="*/ 8 w 28"/>
                <a:gd name="T5" fmla="*/ 10 h 63"/>
                <a:gd name="T6" fmla="*/ 1 w 28"/>
                <a:gd name="T7" fmla="*/ 3 h 63"/>
                <a:gd name="T8" fmla="*/ 0 w 28"/>
                <a:gd name="T9" fmla="*/ 3 h 63"/>
                <a:gd name="T10" fmla="*/ 0 w 28"/>
                <a:gd name="T11" fmla="*/ 0 h 63"/>
                <a:gd name="T12" fmla="*/ 14 w 28"/>
                <a:gd name="T13" fmla="*/ 0 h 63"/>
                <a:gd name="T14" fmla="*/ 27 w 28"/>
                <a:gd name="T15" fmla="*/ 0 h 63"/>
                <a:gd name="T16" fmla="*/ 27 w 28"/>
                <a:gd name="T17" fmla="*/ 3 h 63"/>
                <a:gd name="T18" fmla="*/ 26 w 28"/>
                <a:gd name="T19" fmla="*/ 3 h 63"/>
                <a:gd name="T20" fmla="*/ 19 w 28"/>
                <a:gd name="T21" fmla="*/ 10 h 63"/>
                <a:gd name="T22" fmla="*/ 19 w 28"/>
                <a:gd name="T23" fmla="*/ 52 h 63"/>
                <a:gd name="T24" fmla="*/ 28 w 28"/>
                <a:gd name="T25" fmla="*/ 60 h 63"/>
                <a:gd name="T26" fmla="*/ 28 w 28"/>
                <a:gd name="T27" fmla="*/ 63 h 63"/>
                <a:gd name="T28" fmla="*/ 15 w 28"/>
                <a:gd name="T29" fmla="*/ 63 h 63"/>
                <a:gd name="T30" fmla="*/ 0 w 28"/>
                <a:gd name="T31" fmla="*/ 63 h 63"/>
                <a:gd name="T32" fmla="*/ 0 w 28"/>
                <a:gd name="T3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4" y="0"/>
                  </a:cubicBezTo>
                  <a:cubicBezTo>
                    <a:pt x="18" y="0"/>
                    <a:pt x="22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0" y="3"/>
                    <a:pt x="19" y="4"/>
                    <a:pt x="19" y="10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9" y="59"/>
                    <a:pt x="20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9" y="63"/>
                    <a:pt x="15" y="63"/>
                  </a:cubicBezTo>
                  <a:cubicBezTo>
                    <a:pt x="10" y="63"/>
                    <a:pt x="6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9"/>
            <p:cNvSpPr>
              <a:spLocks/>
            </p:cNvSpPr>
            <p:nvPr userDrawn="1"/>
          </p:nvSpPr>
          <p:spPr bwMode="auto">
            <a:xfrm>
              <a:off x="1323" y="3336"/>
              <a:ext cx="113" cy="119"/>
            </a:xfrm>
            <a:custGeom>
              <a:avLst/>
              <a:gdLst>
                <a:gd name="T0" fmla="*/ 29 w 61"/>
                <a:gd name="T1" fmla="*/ 64 h 64"/>
                <a:gd name="T2" fmla="*/ 7 w 61"/>
                <a:gd name="T3" fmla="*/ 8 h 64"/>
                <a:gd name="T4" fmla="*/ 0 w 61"/>
                <a:gd name="T5" fmla="*/ 3 h 64"/>
                <a:gd name="T6" fmla="*/ 0 w 61"/>
                <a:gd name="T7" fmla="*/ 0 h 64"/>
                <a:gd name="T8" fmla="*/ 10 w 61"/>
                <a:gd name="T9" fmla="*/ 0 h 64"/>
                <a:gd name="T10" fmla="*/ 26 w 61"/>
                <a:gd name="T11" fmla="*/ 0 h 64"/>
                <a:gd name="T12" fmla="*/ 26 w 61"/>
                <a:gd name="T13" fmla="*/ 3 h 64"/>
                <a:gd name="T14" fmla="*/ 25 w 61"/>
                <a:gd name="T15" fmla="*/ 3 h 64"/>
                <a:gd name="T16" fmla="*/ 20 w 61"/>
                <a:gd name="T17" fmla="*/ 5 h 64"/>
                <a:gd name="T18" fmla="*/ 21 w 61"/>
                <a:gd name="T19" fmla="*/ 9 h 64"/>
                <a:gd name="T20" fmla="*/ 35 w 61"/>
                <a:gd name="T21" fmla="*/ 48 h 64"/>
                <a:gd name="T22" fmla="*/ 49 w 61"/>
                <a:gd name="T23" fmla="*/ 10 h 64"/>
                <a:gd name="T24" fmla="*/ 49 w 61"/>
                <a:gd name="T25" fmla="*/ 6 h 64"/>
                <a:gd name="T26" fmla="*/ 42 w 61"/>
                <a:gd name="T27" fmla="*/ 3 h 64"/>
                <a:gd name="T28" fmla="*/ 42 w 61"/>
                <a:gd name="T29" fmla="*/ 0 h 64"/>
                <a:gd name="T30" fmla="*/ 50 w 61"/>
                <a:gd name="T31" fmla="*/ 0 h 64"/>
                <a:gd name="T32" fmla="*/ 61 w 61"/>
                <a:gd name="T33" fmla="*/ 0 h 64"/>
                <a:gd name="T34" fmla="*/ 61 w 61"/>
                <a:gd name="T35" fmla="*/ 3 h 64"/>
                <a:gd name="T36" fmla="*/ 54 w 61"/>
                <a:gd name="T37" fmla="*/ 9 h 64"/>
                <a:gd name="T38" fmla="*/ 33 w 61"/>
                <a:gd name="T39" fmla="*/ 64 h 64"/>
                <a:gd name="T40" fmla="*/ 29 w 61"/>
                <a:gd name="T41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1" h="64">
                  <a:moveTo>
                    <a:pt x="29" y="64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6" y="3"/>
                    <a:pt x="3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7" y="0"/>
                    <a:pt x="10" y="0"/>
                  </a:cubicBezTo>
                  <a:cubicBezTo>
                    <a:pt x="17" y="0"/>
                    <a:pt x="22" y="0"/>
                    <a:pt x="26" y="0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1" y="3"/>
                    <a:pt x="20" y="4"/>
                    <a:pt x="20" y="5"/>
                  </a:cubicBezTo>
                  <a:cubicBezTo>
                    <a:pt x="20" y="7"/>
                    <a:pt x="20" y="8"/>
                    <a:pt x="21" y="9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8"/>
                    <a:pt x="49" y="7"/>
                    <a:pt x="49" y="6"/>
                  </a:cubicBezTo>
                  <a:cubicBezTo>
                    <a:pt x="49" y="4"/>
                    <a:pt x="47" y="3"/>
                    <a:pt x="42" y="3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0"/>
                    <a:pt x="47" y="0"/>
                    <a:pt x="50" y="0"/>
                  </a:cubicBezTo>
                  <a:cubicBezTo>
                    <a:pt x="52" y="0"/>
                    <a:pt x="56" y="0"/>
                    <a:pt x="61" y="0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58" y="3"/>
                    <a:pt x="56" y="5"/>
                    <a:pt x="54" y="9"/>
                  </a:cubicBezTo>
                  <a:cubicBezTo>
                    <a:pt x="33" y="64"/>
                    <a:pt x="33" y="64"/>
                    <a:pt x="33" y="64"/>
                  </a:cubicBezTo>
                  <a:lnTo>
                    <a:pt x="29" y="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50"/>
            <p:cNvSpPr>
              <a:spLocks/>
            </p:cNvSpPr>
            <p:nvPr userDrawn="1"/>
          </p:nvSpPr>
          <p:spPr bwMode="auto">
            <a:xfrm>
              <a:off x="1442" y="3336"/>
              <a:ext cx="94" cy="118"/>
            </a:xfrm>
            <a:custGeom>
              <a:avLst/>
              <a:gdLst>
                <a:gd name="T0" fmla="*/ 0 w 51"/>
                <a:gd name="T1" fmla="*/ 60 h 63"/>
                <a:gd name="T2" fmla="*/ 8 w 51"/>
                <a:gd name="T3" fmla="*/ 54 h 63"/>
                <a:gd name="T4" fmla="*/ 8 w 51"/>
                <a:gd name="T5" fmla="*/ 10 h 63"/>
                <a:gd name="T6" fmla="*/ 2 w 51"/>
                <a:gd name="T7" fmla="*/ 3 h 63"/>
                <a:gd name="T8" fmla="*/ 1 w 51"/>
                <a:gd name="T9" fmla="*/ 3 h 63"/>
                <a:gd name="T10" fmla="*/ 1 w 51"/>
                <a:gd name="T11" fmla="*/ 0 h 63"/>
                <a:gd name="T12" fmla="*/ 22 w 51"/>
                <a:gd name="T13" fmla="*/ 0 h 63"/>
                <a:gd name="T14" fmla="*/ 45 w 51"/>
                <a:gd name="T15" fmla="*/ 0 h 63"/>
                <a:gd name="T16" fmla="*/ 45 w 51"/>
                <a:gd name="T17" fmla="*/ 14 h 63"/>
                <a:gd name="T18" fmla="*/ 43 w 51"/>
                <a:gd name="T19" fmla="*/ 14 h 63"/>
                <a:gd name="T20" fmla="*/ 30 w 51"/>
                <a:gd name="T21" fmla="*/ 4 h 63"/>
                <a:gd name="T22" fmla="*/ 20 w 51"/>
                <a:gd name="T23" fmla="*/ 4 h 63"/>
                <a:gd name="T24" fmla="*/ 20 w 51"/>
                <a:gd name="T25" fmla="*/ 28 h 63"/>
                <a:gd name="T26" fmla="*/ 27 w 51"/>
                <a:gd name="T27" fmla="*/ 28 h 63"/>
                <a:gd name="T28" fmla="*/ 37 w 51"/>
                <a:gd name="T29" fmla="*/ 20 h 63"/>
                <a:gd name="T30" fmla="*/ 37 w 51"/>
                <a:gd name="T31" fmla="*/ 20 h 63"/>
                <a:gd name="T32" fmla="*/ 40 w 51"/>
                <a:gd name="T33" fmla="*/ 20 h 63"/>
                <a:gd name="T34" fmla="*/ 39 w 51"/>
                <a:gd name="T35" fmla="*/ 30 h 63"/>
                <a:gd name="T36" fmla="*/ 40 w 51"/>
                <a:gd name="T37" fmla="*/ 40 h 63"/>
                <a:gd name="T38" fmla="*/ 37 w 51"/>
                <a:gd name="T39" fmla="*/ 41 h 63"/>
                <a:gd name="T40" fmla="*/ 27 w 51"/>
                <a:gd name="T41" fmla="*/ 32 h 63"/>
                <a:gd name="T42" fmla="*/ 20 w 51"/>
                <a:gd name="T43" fmla="*/ 32 h 63"/>
                <a:gd name="T44" fmla="*/ 20 w 51"/>
                <a:gd name="T45" fmla="*/ 51 h 63"/>
                <a:gd name="T46" fmla="*/ 30 w 51"/>
                <a:gd name="T47" fmla="*/ 59 h 63"/>
                <a:gd name="T48" fmla="*/ 49 w 51"/>
                <a:gd name="T49" fmla="*/ 48 h 63"/>
                <a:gd name="T50" fmla="*/ 51 w 51"/>
                <a:gd name="T51" fmla="*/ 49 h 63"/>
                <a:gd name="T52" fmla="*/ 48 w 51"/>
                <a:gd name="T53" fmla="*/ 63 h 63"/>
                <a:gd name="T54" fmla="*/ 26 w 51"/>
                <a:gd name="T55" fmla="*/ 63 h 63"/>
                <a:gd name="T56" fmla="*/ 16 w 51"/>
                <a:gd name="T57" fmla="*/ 63 h 63"/>
                <a:gd name="T58" fmla="*/ 8 w 51"/>
                <a:gd name="T59" fmla="*/ 63 h 63"/>
                <a:gd name="T60" fmla="*/ 0 w 51"/>
                <a:gd name="T61" fmla="*/ 63 h 63"/>
                <a:gd name="T62" fmla="*/ 0 w 51"/>
                <a:gd name="T6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7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6" y="0"/>
                    <a:pt x="12" y="0"/>
                    <a:pt x="22" y="0"/>
                  </a:cubicBezTo>
                  <a:cubicBezTo>
                    <a:pt x="35" y="0"/>
                    <a:pt x="43" y="0"/>
                    <a:pt x="45" y="0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5"/>
                    <a:pt x="39" y="4"/>
                    <a:pt x="3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5" y="28"/>
                    <a:pt x="37" y="27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4"/>
                    <a:pt x="39" y="27"/>
                    <a:pt x="39" y="30"/>
                  </a:cubicBezTo>
                  <a:cubicBezTo>
                    <a:pt x="39" y="33"/>
                    <a:pt x="39" y="36"/>
                    <a:pt x="40" y="40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33"/>
                    <a:pt x="35" y="32"/>
                    <a:pt x="27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20" y="58"/>
                    <a:pt x="21" y="59"/>
                    <a:pt x="30" y="59"/>
                  </a:cubicBezTo>
                  <a:cubicBezTo>
                    <a:pt x="41" y="59"/>
                    <a:pt x="46" y="58"/>
                    <a:pt x="49" y="4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39" y="63"/>
                    <a:pt x="32" y="63"/>
                    <a:pt x="26" y="63"/>
                  </a:cubicBezTo>
                  <a:cubicBezTo>
                    <a:pt x="22" y="63"/>
                    <a:pt x="18" y="63"/>
                    <a:pt x="16" y="63"/>
                  </a:cubicBezTo>
                  <a:cubicBezTo>
                    <a:pt x="13" y="63"/>
                    <a:pt x="11" y="63"/>
                    <a:pt x="8" y="63"/>
                  </a:cubicBezTo>
                  <a:cubicBezTo>
                    <a:pt x="5" y="63"/>
                    <a:pt x="2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51"/>
            <p:cNvSpPr>
              <a:spLocks noEditPoints="1"/>
            </p:cNvSpPr>
            <p:nvPr userDrawn="1"/>
          </p:nvSpPr>
          <p:spPr bwMode="auto">
            <a:xfrm>
              <a:off x="1551" y="3336"/>
              <a:ext cx="115" cy="118"/>
            </a:xfrm>
            <a:custGeom>
              <a:avLst/>
              <a:gdLst>
                <a:gd name="T0" fmla="*/ 0 w 62"/>
                <a:gd name="T1" fmla="*/ 60 h 63"/>
                <a:gd name="T2" fmla="*/ 8 w 62"/>
                <a:gd name="T3" fmla="*/ 53 h 63"/>
                <a:gd name="T4" fmla="*/ 8 w 62"/>
                <a:gd name="T5" fmla="*/ 10 h 63"/>
                <a:gd name="T6" fmla="*/ 1 w 62"/>
                <a:gd name="T7" fmla="*/ 3 h 63"/>
                <a:gd name="T8" fmla="*/ 0 w 62"/>
                <a:gd name="T9" fmla="*/ 3 h 63"/>
                <a:gd name="T10" fmla="*/ 0 w 62"/>
                <a:gd name="T11" fmla="*/ 0 h 63"/>
                <a:gd name="T12" fmla="*/ 13 w 62"/>
                <a:gd name="T13" fmla="*/ 0 h 63"/>
                <a:gd name="T14" fmla="*/ 27 w 62"/>
                <a:gd name="T15" fmla="*/ 0 h 63"/>
                <a:gd name="T16" fmla="*/ 50 w 62"/>
                <a:gd name="T17" fmla="*/ 16 h 63"/>
                <a:gd name="T18" fmla="*/ 38 w 62"/>
                <a:gd name="T19" fmla="*/ 32 h 63"/>
                <a:gd name="T20" fmla="*/ 61 w 62"/>
                <a:gd name="T21" fmla="*/ 60 h 63"/>
                <a:gd name="T22" fmla="*/ 62 w 62"/>
                <a:gd name="T23" fmla="*/ 60 h 63"/>
                <a:gd name="T24" fmla="*/ 62 w 62"/>
                <a:gd name="T25" fmla="*/ 63 h 63"/>
                <a:gd name="T26" fmla="*/ 53 w 62"/>
                <a:gd name="T27" fmla="*/ 63 h 63"/>
                <a:gd name="T28" fmla="*/ 45 w 62"/>
                <a:gd name="T29" fmla="*/ 63 h 63"/>
                <a:gd name="T30" fmla="*/ 27 w 62"/>
                <a:gd name="T31" fmla="*/ 34 h 63"/>
                <a:gd name="T32" fmla="*/ 20 w 62"/>
                <a:gd name="T33" fmla="*/ 34 h 63"/>
                <a:gd name="T34" fmla="*/ 20 w 62"/>
                <a:gd name="T35" fmla="*/ 53 h 63"/>
                <a:gd name="T36" fmla="*/ 28 w 62"/>
                <a:gd name="T37" fmla="*/ 60 h 63"/>
                <a:gd name="T38" fmla="*/ 28 w 62"/>
                <a:gd name="T39" fmla="*/ 63 h 63"/>
                <a:gd name="T40" fmla="*/ 14 w 62"/>
                <a:gd name="T41" fmla="*/ 63 h 63"/>
                <a:gd name="T42" fmla="*/ 0 w 62"/>
                <a:gd name="T43" fmla="*/ 63 h 63"/>
                <a:gd name="T44" fmla="*/ 0 w 62"/>
                <a:gd name="T45" fmla="*/ 60 h 63"/>
                <a:gd name="T46" fmla="*/ 23 w 62"/>
                <a:gd name="T47" fmla="*/ 31 h 63"/>
                <a:gd name="T48" fmla="*/ 38 w 62"/>
                <a:gd name="T49" fmla="*/ 17 h 63"/>
                <a:gd name="T50" fmla="*/ 23 w 62"/>
                <a:gd name="T51" fmla="*/ 3 h 63"/>
                <a:gd name="T52" fmla="*/ 20 w 62"/>
                <a:gd name="T53" fmla="*/ 3 h 63"/>
                <a:gd name="T54" fmla="*/ 20 w 62"/>
                <a:gd name="T55" fmla="*/ 31 h 63"/>
                <a:gd name="T56" fmla="*/ 23 w 62"/>
                <a:gd name="T57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3">
                  <a:moveTo>
                    <a:pt x="0" y="60"/>
                  </a:moveTo>
                  <a:cubicBezTo>
                    <a:pt x="7" y="60"/>
                    <a:pt x="8" y="59"/>
                    <a:pt x="8" y="53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9" y="0"/>
                    <a:pt x="13" y="0"/>
                  </a:cubicBezTo>
                  <a:cubicBezTo>
                    <a:pt x="18" y="0"/>
                    <a:pt x="23" y="0"/>
                    <a:pt x="27" y="0"/>
                  </a:cubicBezTo>
                  <a:cubicBezTo>
                    <a:pt x="42" y="0"/>
                    <a:pt x="50" y="6"/>
                    <a:pt x="50" y="16"/>
                  </a:cubicBezTo>
                  <a:cubicBezTo>
                    <a:pt x="50" y="24"/>
                    <a:pt x="46" y="29"/>
                    <a:pt x="38" y="32"/>
                  </a:cubicBezTo>
                  <a:cubicBezTo>
                    <a:pt x="49" y="51"/>
                    <a:pt x="56" y="60"/>
                    <a:pt x="61" y="60"/>
                  </a:cubicBezTo>
                  <a:cubicBezTo>
                    <a:pt x="62" y="60"/>
                    <a:pt x="62" y="60"/>
                    <a:pt x="62" y="60"/>
                  </a:cubicBezTo>
                  <a:cubicBezTo>
                    <a:pt x="62" y="63"/>
                    <a:pt x="62" y="63"/>
                    <a:pt x="62" y="63"/>
                  </a:cubicBezTo>
                  <a:cubicBezTo>
                    <a:pt x="59" y="63"/>
                    <a:pt x="56" y="63"/>
                    <a:pt x="53" y="63"/>
                  </a:cubicBezTo>
                  <a:cubicBezTo>
                    <a:pt x="51" y="63"/>
                    <a:pt x="48" y="63"/>
                    <a:pt x="45" y="63"/>
                  </a:cubicBezTo>
                  <a:cubicBezTo>
                    <a:pt x="37" y="53"/>
                    <a:pt x="32" y="43"/>
                    <a:pt x="27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9"/>
                    <a:pt x="21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8" y="63"/>
                    <a:pt x="14" y="63"/>
                  </a:cubicBezTo>
                  <a:cubicBezTo>
                    <a:pt x="9" y="63"/>
                    <a:pt x="4" y="63"/>
                    <a:pt x="0" y="63"/>
                  </a:cubicBezTo>
                  <a:lnTo>
                    <a:pt x="0" y="60"/>
                  </a:lnTo>
                  <a:close/>
                  <a:moveTo>
                    <a:pt x="23" y="31"/>
                  </a:moveTo>
                  <a:cubicBezTo>
                    <a:pt x="33" y="31"/>
                    <a:pt x="38" y="27"/>
                    <a:pt x="38" y="17"/>
                  </a:cubicBezTo>
                  <a:cubicBezTo>
                    <a:pt x="38" y="8"/>
                    <a:pt x="33" y="3"/>
                    <a:pt x="23" y="3"/>
                  </a:cubicBezTo>
                  <a:cubicBezTo>
                    <a:pt x="22" y="3"/>
                    <a:pt x="21" y="3"/>
                    <a:pt x="20" y="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2" y="31"/>
                    <a:pt x="23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52"/>
            <p:cNvSpPr>
              <a:spLocks/>
            </p:cNvSpPr>
            <p:nvPr userDrawn="1"/>
          </p:nvSpPr>
          <p:spPr bwMode="auto">
            <a:xfrm>
              <a:off x="1673" y="3334"/>
              <a:ext cx="69" cy="121"/>
            </a:xfrm>
            <a:custGeom>
              <a:avLst/>
              <a:gdLst>
                <a:gd name="T0" fmla="*/ 0 w 37"/>
                <a:gd name="T1" fmla="*/ 48 h 65"/>
                <a:gd name="T2" fmla="*/ 2 w 37"/>
                <a:gd name="T3" fmla="*/ 47 h 65"/>
                <a:gd name="T4" fmla="*/ 17 w 37"/>
                <a:gd name="T5" fmla="*/ 61 h 65"/>
                <a:gd name="T6" fmla="*/ 27 w 37"/>
                <a:gd name="T7" fmla="*/ 50 h 65"/>
                <a:gd name="T8" fmla="*/ 24 w 37"/>
                <a:gd name="T9" fmla="*/ 43 h 65"/>
                <a:gd name="T10" fmla="*/ 13 w 37"/>
                <a:gd name="T11" fmla="*/ 36 h 65"/>
                <a:gd name="T12" fmla="*/ 2 w 37"/>
                <a:gd name="T13" fmla="*/ 18 h 65"/>
                <a:gd name="T14" fmla="*/ 21 w 37"/>
                <a:gd name="T15" fmla="*/ 0 h 65"/>
                <a:gd name="T16" fmla="*/ 34 w 37"/>
                <a:gd name="T17" fmla="*/ 1 h 65"/>
                <a:gd name="T18" fmla="*/ 35 w 37"/>
                <a:gd name="T19" fmla="*/ 14 h 65"/>
                <a:gd name="T20" fmla="*/ 32 w 37"/>
                <a:gd name="T21" fmla="*/ 14 h 65"/>
                <a:gd name="T22" fmla="*/ 21 w 37"/>
                <a:gd name="T23" fmla="*/ 3 h 65"/>
                <a:gd name="T24" fmla="*/ 11 w 37"/>
                <a:gd name="T25" fmla="*/ 14 h 65"/>
                <a:gd name="T26" fmla="*/ 14 w 37"/>
                <a:gd name="T27" fmla="*/ 21 h 65"/>
                <a:gd name="T28" fmla="*/ 24 w 37"/>
                <a:gd name="T29" fmla="*/ 28 h 65"/>
                <a:gd name="T30" fmla="*/ 37 w 37"/>
                <a:gd name="T31" fmla="*/ 46 h 65"/>
                <a:gd name="T32" fmla="*/ 16 w 37"/>
                <a:gd name="T33" fmla="*/ 65 h 65"/>
                <a:gd name="T34" fmla="*/ 1 w 37"/>
                <a:gd name="T35" fmla="*/ 61 h 65"/>
                <a:gd name="T36" fmla="*/ 0 w 37"/>
                <a:gd name="T37" fmla="*/ 4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65">
                  <a:moveTo>
                    <a:pt x="0" y="48"/>
                  </a:moveTo>
                  <a:cubicBezTo>
                    <a:pt x="2" y="47"/>
                    <a:pt x="2" y="47"/>
                    <a:pt x="2" y="47"/>
                  </a:cubicBezTo>
                  <a:cubicBezTo>
                    <a:pt x="5" y="57"/>
                    <a:pt x="9" y="61"/>
                    <a:pt x="17" y="61"/>
                  </a:cubicBezTo>
                  <a:cubicBezTo>
                    <a:pt x="23" y="61"/>
                    <a:pt x="27" y="57"/>
                    <a:pt x="27" y="50"/>
                  </a:cubicBezTo>
                  <a:cubicBezTo>
                    <a:pt x="27" y="47"/>
                    <a:pt x="26" y="45"/>
                    <a:pt x="24" y="43"/>
                  </a:cubicBezTo>
                  <a:cubicBezTo>
                    <a:pt x="21" y="40"/>
                    <a:pt x="16" y="38"/>
                    <a:pt x="13" y="36"/>
                  </a:cubicBezTo>
                  <a:cubicBezTo>
                    <a:pt x="6" y="31"/>
                    <a:pt x="2" y="27"/>
                    <a:pt x="2" y="18"/>
                  </a:cubicBezTo>
                  <a:cubicBezTo>
                    <a:pt x="2" y="7"/>
                    <a:pt x="9" y="0"/>
                    <a:pt x="21" y="0"/>
                  </a:cubicBezTo>
                  <a:cubicBezTo>
                    <a:pt x="24" y="0"/>
                    <a:pt x="28" y="0"/>
                    <a:pt x="34" y="1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1" y="7"/>
                    <a:pt x="27" y="3"/>
                    <a:pt x="21" y="3"/>
                  </a:cubicBezTo>
                  <a:cubicBezTo>
                    <a:pt x="15" y="3"/>
                    <a:pt x="11" y="8"/>
                    <a:pt x="11" y="14"/>
                  </a:cubicBezTo>
                  <a:cubicBezTo>
                    <a:pt x="11" y="17"/>
                    <a:pt x="12" y="19"/>
                    <a:pt x="14" y="21"/>
                  </a:cubicBezTo>
                  <a:cubicBezTo>
                    <a:pt x="17" y="25"/>
                    <a:pt x="20" y="26"/>
                    <a:pt x="24" y="28"/>
                  </a:cubicBezTo>
                  <a:cubicBezTo>
                    <a:pt x="33" y="33"/>
                    <a:pt x="37" y="37"/>
                    <a:pt x="37" y="46"/>
                  </a:cubicBezTo>
                  <a:cubicBezTo>
                    <a:pt x="37" y="57"/>
                    <a:pt x="29" y="65"/>
                    <a:pt x="16" y="65"/>
                  </a:cubicBezTo>
                  <a:cubicBezTo>
                    <a:pt x="11" y="65"/>
                    <a:pt x="6" y="64"/>
                    <a:pt x="1" y="61"/>
                  </a:cubicBez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3"/>
            <p:cNvSpPr>
              <a:spLocks/>
            </p:cNvSpPr>
            <p:nvPr userDrawn="1"/>
          </p:nvSpPr>
          <p:spPr bwMode="auto">
            <a:xfrm>
              <a:off x="1758" y="3336"/>
              <a:ext cx="52" cy="118"/>
            </a:xfrm>
            <a:custGeom>
              <a:avLst/>
              <a:gdLst>
                <a:gd name="T0" fmla="*/ 0 w 28"/>
                <a:gd name="T1" fmla="*/ 60 h 63"/>
                <a:gd name="T2" fmla="*/ 8 w 28"/>
                <a:gd name="T3" fmla="*/ 54 h 63"/>
                <a:gd name="T4" fmla="*/ 8 w 28"/>
                <a:gd name="T5" fmla="*/ 10 h 63"/>
                <a:gd name="T6" fmla="*/ 1 w 28"/>
                <a:gd name="T7" fmla="*/ 3 h 63"/>
                <a:gd name="T8" fmla="*/ 0 w 28"/>
                <a:gd name="T9" fmla="*/ 3 h 63"/>
                <a:gd name="T10" fmla="*/ 0 w 28"/>
                <a:gd name="T11" fmla="*/ 0 h 63"/>
                <a:gd name="T12" fmla="*/ 14 w 28"/>
                <a:gd name="T13" fmla="*/ 0 h 63"/>
                <a:gd name="T14" fmla="*/ 28 w 28"/>
                <a:gd name="T15" fmla="*/ 0 h 63"/>
                <a:gd name="T16" fmla="*/ 28 w 28"/>
                <a:gd name="T17" fmla="*/ 3 h 63"/>
                <a:gd name="T18" fmla="*/ 27 w 28"/>
                <a:gd name="T19" fmla="*/ 3 h 63"/>
                <a:gd name="T20" fmla="*/ 20 w 28"/>
                <a:gd name="T21" fmla="*/ 10 h 63"/>
                <a:gd name="T22" fmla="*/ 20 w 28"/>
                <a:gd name="T23" fmla="*/ 52 h 63"/>
                <a:gd name="T24" fmla="*/ 28 w 28"/>
                <a:gd name="T25" fmla="*/ 60 h 63"/>
                <a:gd name="T26" fmla="*/ 28 w 28"/>
                <a:gd name="T27" fmla="*/ 63 h 63"/>
                <a:gd name="T28" fmla="*/ 15 w 28"/>
                <a:gd name="T29" fmla="*/ 63 h 63"/>
                <a:gd name="T30" fmla="*/ 0 w 28"/>
                <a:gd name="T31" fmla="*/ 63 h 63"/>
                <a:gd name="T32" fmla="*/ 0 w 28"/>
                <a:gd name="T3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4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1" y="3"/>
                    <a:pt x="20" y="4"/>
                    <a:pt x="20" y="10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9"/>
                    <a:pt x="20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9" y="63"/>
                    <a:pt x="15" y="63"/>
                  </a:cubicBezTo>
                  <a:cubicBezTo>
                    <a:pt x="10" y="63"/>
                    <a:pt x="6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54"/>
            <p:cNvSpPr>
              <a:spLocks/>
            </p:cNvSpPr>
            <p:nvPr userDrawn="1"/>
          </p:nvSpPr>
          <p:spPr bwMode="auto">
            <a:xfrm>
              <a:off x="1818" y="3331"/>
              <a:ext cx="103" cy="123"/>
            </a:xfrm>
            <a:custGeom>
              <a:avLst/>
              <a:gdLst>
                <a:gd name="T0" fmla="*/ 14 w 56"/>
                <a:gd name="T1" fmla="*/ 63 h 66"/>
                <a:gd name="T2" fmla="*/ 15 w 56"/>
                <a:gd name="T3" fmla="*/ 63 h 66"/>
                <a:gd name="T4" fmla="*/ 23 w 56"/>
                <a:gd name="T5" fmla="*/ 54 h 66"/>
                <a:gd name="T6" fmla="*/ 23 w 56"/>
                <a:gd name="T7" fmla="*/ 7 h 66"/>
                <a:gd name="T8" fmla="*/ 14 w 56"/>
                <a:gd name="T9" fmla="*/ 7 h 66"/>
                <a:gd name="T10" fmla="*/ 2 w 56"/>
                <a:gd name="T11" fmla="*/ 16 h 66"/>
                <a:gd name="T12" fmla="*/ 0 w 56"/>
                <a:gd name="T13" fmla="*/ 16 h 66"/>
                <a:gd name="T14" fmla="*/ 1 w 56"/>
                <a:gd name="T15" fmla="*/ 1 h 66"/>
                <a:gd name="T16" fmla="*/ 4 w 56"/>
                <a:gd name="T17" fmla="*/ 1 h 66"/>
                <a:gd name="T18" fmla="*/ 9 w 56"/>
                <a:gd name="T19" fmla="*/ 3 h 66"/>
                <a:gd name="T20" fmla="*/ 49 w 56"/>
                <a:gd name="T21" fmla="*/ 3 h 66"/>
                <a:gd name="T22" fmla="*/ 54 w 56"/>
                <a:gd name="T23" fmla="*/ 0 h 66"/>
                <a:gd name="T24" fmla="*/ 56 w 56"/>
                <a:gd name="T25" fmla="*/ 1 h 66"/>
                <a:gd name="T26" fmla="*/ 55 w 56"/>
                <a:gd name="T27" fmla="*/ 15 h 66"/>
                <a:gd name="T28" fmla="*/ 52 w 56"/>
                <a:gd name="T29" fmla="*/ 16 h 66"/>
                <a:gd name="T30" fmla="*/ 44 w 56"/>
                <a:gd name="T31" fmla="*/ 7 h 66"/>
                <a:gd name="T32" fmla="*/ 34 w 56"/>
                <a:gd name="T33" fmla="*/ 7 h 66"/>
                <a:gd name="T34" fmla="*/ 34 w 56"/>
                <a:gd name="T35" fmla="*/ 54 h 66"/>
                <a:gd name="T36" fmla="*/ 43 w 56"/>
                <a:gd name="T37" fmla="*/ 63 h 66"/>
                <a:gd name="T38" fmla="*/ 43 w 56"/>
                <a:gd name="T39" fmla="*/ 66 h 66"/>
                <a:gd name="T40" fmla="*/ 29 w 56"/>
                <a:gd name="T41" fmla="*/ 66 h 66"/>
                <a:gd name="T42" fmla="*/ 14 w 56"/>
                <a:gd name="T43" fmla="*/ 66 h 66"/>
                <a:gd name="T44" fmla="*/ 14 w 56"/>
                <a:gd name="T45" fmla="*/ 6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" h="66">
                  <a:moveTo>
                    <a:pt x="14" y="63"/>
                  </a:moveTo>
                  <a:cubicBezTo>
                    <a:pt x="15" y="63"/>
                    <a:pt x="15" y="63"/>
                    <a:pt x="15" y="63"/>
                  </a:cubicBezTo>
                  <a:cubicBezTo>
                    <a:pt x="22" y="63"/>
                    <a:pt x="23" y="62"/>
                    <a:pt x="23" y="54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7" y="7"/>
                    <a:pt x="4" y="8"/>
                    <a:pt x="2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1"/>
                    <a:pt x="1" y="6"/>
                    <a:pt x="1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3"/>
                    <a:pt x="6" y="3"/>
                    <a:pt x="9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3"/>
                    <a:pt x="53" y="3"/>
                    <a:pt x="54" y="0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6" y="7"/>
                    <a:pt x="55" y="12"/>
                    <a:pt x="55" y="15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9"/>
                    <a:pt x="50" y="7"/>
                    <a:pt x="4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62"/>
                    <a:pt x="35" y="63"/>
                    <a:pt x="43" y="63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36" y="66"/>
                    <a:pt x="33" y="66"/>
                    <a:pt x="29" y="66"/>
                  </a:cubicBezTo>
                  <a:cubicBezTo>
                    <a:pt x="24" y="66"/>
                    <a:pt x="19" y="66"/>
                    <a:pt x="14" y="66"/>
                  </a:cubicBezTo>
                  <a:lnTo>
                    <a:pt x="14" y="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55"/>
            <p:cNvSpPr>
              <a:spLocks/>
            </p:cNvSpPr>
            <p:nvPr userDrawn="1"/>
          </p:nvSpPr>
          <p:spPr bwMode="auto">
            <a:xfrm>
              <a:off x="1929" y="3336"/>
              <a:ext cx="107" cy="118"/>
            </a:xfrm>
            <a:custGeom>
              <a:avLst/>
              <a:gdLst>
                <a:gd name="T0" fmla="*/ 15 w 58"/>
                <a:gd name="T1" fmla="*/ 60 h 63"/>
                <a:gd name="T2" fmla="*/ 16 w 58"/>
                <a:gd name="T3" fmla="*/ 60 h 63"/>
                <a:gd name="T4" fmla="*/ 24 w 58"/>
                <a:gd name="T5" fmla="*/ 52 h 63"/>
                <a:gd name="T6" fmla="*/ 24 w 58"/>
                <a:gd name="T7" fmla="*/ 34 h 63"/>
                <a:gd name="T8" fmla="*/ 9 w 58"/>
                <a:gd name="T9" fmla="*/ 9 h 63"/>
                <a:gd name="T10" fmla="*/ 0 w 58"/>
                <a:gd name="T11" fmla="*/ 3 h 63"/>
                <a:gd name="T12" fmla="*/ 0 w 58"/>
                <a:gd name="T13" fmla="*/ 0 h 63"/>
                <a:gd name="T14" fmla="*/ 14 w 58"/>
                <a:gd name="T15" fmla="*/ 0 h 63"/>
                <a:gd name="T16" fmla="*/ 26 w 58"/>
                <a:gd name="T17" fmla="*/ 0 h 63"/>
                <a:gd name="T18" fmla="*/ 26 w 58"/>
                <a:gd name="T19" fmla="*/ 3 h 63"/>
                <a:gd name="T20" fmla="*/ 24 w 58"/>
                <a:gd name="T21" fmla="*/ 3 h 63"/>
                <a:gd name="T22" fmla="*/ 20 w 58"/>
                <a:gd name="T23" fmla="*/ 5 h 63"/>
                <a:gd name="T24" fmla="*/ 22 w 58"/>
                <a:gd name="T25" fmla="*/ 8 h 63"/>
                <a:gd name="T26" fmla="*/ 33 w 58"/>
                <a:gd name="T27" fmla="*/ 27 h 63"/>
                <a:gd name="T28" fmla="*/ 43 w 58"/>
                <a:gd name="T29" fmla="*/ 11 h 63"/>
                <a:gd name="T30" fmla="*/ 46 w 58"/>
                <a:gd name="T31" fmla="*/ 5 h 63"/>
                <a:gd name="T32" fmla="*/ 39 w 58"/>
                <a:gd name="T33" fmla="*/ 3 h 63"/>
                <a:gd name="T34" fmla="*/ 39 w 58"/>
                <a:gd name="T35" fmla="*/ 0 h 63"/>
                <a:gd name="T36" fmla="*/ 51 w 58"/>
                <a:gd name="T37" fmla="*/ 0 h 63"/>
                <a:gd name="T38" fmla="*/ 58 w 58"/>
                <a:gd name="T39" fmla="*/ 0 h 63"/>
                <a:gd name="T40" fmla="*/ 58 w 58"/>
                <a:gd name="T41" fmla="*/ 3 h 63"/>
                <a:gd name="T42" fmla="*/ 48 w 58"/>
                <a:gd name="T43" fmla="*/ 11 h 63"/>
                <a:gd name="T44" fmla="*/ 36 w 58"/>
                <a:gd name="T45" fmla="*/ 31 h 63"/>
                <a:gd name="T46" fmla="*/ 36 w 58"/>
                <a:gd name="T47" fmla="*/ 51 h 63"/>
                <a:gd name="T48" fmla="*/ 44 w 58"/>
                <a:gd name="T49" fmla="*/ 60 h 63"/>
                <a:gd name="T50" fmla="*/ 44 w 58"/>
                <a:gd name="T51" fmla="*/ 63 h 63"/>
                <a:gd name="T52" fmla="*/ 30 w 58"/>
                <a:gd name="T53" fmla="*/ 63 h 63"/>
                <a:gd name="T54" fmla="*/ 15 w 58"/>
                <a:gd name="T55" fmla="*/ 63 h 63"/>
                <a:gd name="T56" fmla="*/ 15 w 58"/>
                <a:gd name="T57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8" h="63">
                  <a:moveTo>
                    <a:pt x="15" y="60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23" y="60"/>
                    <a:pt x="24" y="59"/>
                    <a:pt x="24" y="52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6" y="5"/>
                    <a:pt x="5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6" y="0"/>
                    <a:pt x="14" y="0"/>
                  </a:cubicBezTo>
                  <a:cubicBezTo>
                    <a:pt x="19" y="0"/>
                    <a:pt x="23" y="0"/>
                    <a:pt x="26" y="0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1" y="3"/>
                    <a:pt x="20" y="3"/>
                    <a:pt x="20" y="5"/>
                  </a:cubicBezTo>
                  <a:cubicBezTo>
                    <a:pt x="20" y="6"/>
                    <a:pt x="21" y="7"/>
                    <a:pt x="22" y="8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5" y="8"/>
                    <a:pt x="46" y="7"/>
                    <a:pt x="46" y="5"/>
                  </a:cubicBezTo>
                  <a:cubicBezTo>
                    <a:pt x="46" y="4"/>
                    <a:pt x="43" y="3"/>
                    <a:pt x="39" y="3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4" y="0"/>
                    <a:pt x="48" y="0"/>
                    <a:pt x="51" y="0"/>
                  </a:cubicBezTo>
                  <a:cubicBezTo>
                    <a:pt x="54" y="0"/>
                    <a:pt x="55" y="0"/>
                    <a:pt x="58" y="0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3" y="3"/>
                    <a:pt x="52" y="6"/>
                    <a:pt x="48" y="1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9"/>
                    <a:pt x="37" y="60"/>
                    <a:pt x="44" y="60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39" y="63"/>
                    <a:pt x="35" y="63"/>
                    <a:pt x="30" y="63"/>
                  </a:cubicBezTo>
                  <a:cubicBezTo>
                    <a:pt x="25" y="63"/>
                    <a:pt x="20" y="63"/>
                    <a:pt x="15" y="63"/>
                  </a:cubicBezTo>
                  <a:lnTo>
                    <a:pt x="15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14384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</p:sldLayoutIdLst>
  <p:hf sldNum="0" hd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ts val="2800"/>
        </a:lnSpc>
        <a:spcBef>
          <a:spcPts val="751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8" indent="-171446" algn="l" defTabSz="685783" rtl="0" eaLnBrk="1" latinLnBrk="0" hangingPunct="1">
        <a:lnSpc>
          <a:spcPts val="2800"/>
        </a:lnSpc>
        <a:spcBef>
          <a:spcPts val="375"/>
        </a:spcBef>
        <a:buClr>
          <a:srgbClr val="009DE9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indent="-171446" algn="l" defTabSz="685783" rtl="0" eaLnBrk="1" latinLnBrk="0" hangingPunct="1">
        <a:lnSpc>
          <a:spcPts val="2800"/>
        </a:lnSpc>
        <a:spcBef>
          <a:spcPts val="375"/>
        </a:spcBef>
        <a:buClr>
          <a:srgbClr val="009DE9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1" indent="-171446" algn="l" defTabSz="685783" rtl="0" eaLnBrk="1" latinLnBrk="0" hangingPunct="1">
        <a:lnSpc>
          <a:spcPts val="2800"/>
        </a:lnSpc>
        <a:spcBef>
          <a:spcPts val="375"/>
        </a:spcBef>
        <a:buClr>
          <a:srgbClr val="009DE9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ts val="2800"/>
        </a:lnSpc>
        <a:spcBef>
          <a:spcPts val="375"/>
        </a:spcBef>
        <a:buClr>
          <a:srgbClr val="009DE9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4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tx1">
                <a:lumMod val="15000"/>
                <a:lumOff val="85000"/>
              </a:schemeClr>
            </a:gs>
            <a:gs pos="50000">
              <a:schemeClr val="bg1"/>
            </a:gs>
            <a:gs pos="100000">
              <a:schemeClr val="bg1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365761"/>
            <a:ext cx="101346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1825625"/>
            <a:ext cx="10134600" cy="435133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7" y="6400807"/>
            <a:ext cx="575481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51" i="1">
                <a:solidFill>
                  <a:schemeClr val="tx1"/>
                </a:solidFill>
              </a:defRPr>
            </a:lvl1pPr>
          </a:lstStyle>
          <a:p>
            <a:r>
              <a:rPr lang="en-US"/>
              <a:t>MAY 18 2021, PRESENTED BY COLIN CONRAD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31126" y="6400800"/>
            <a:ext cx="1022684" cy="3657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A2BBE-D6E6-4BE2-A029-E4C4FCB9AD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09360"/>
            <a:ext cx="12192000" cy="45720"/>
          </a:xfrm>
          <a:prstGeom prst="rect">
            <a:avLst/>
          </a:prstGeom>
          <a:gradFill flip="none" rotWithShape="1">
            <a:gsLst>
              <a:gs pos="25000">
                <a:srgbClr val="FE5442"/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1"/>
          </a:p>
        </p:txBody>
      </p:sp>
      <p:grpSp>
        <p:nvGrpSpPr>
          <p:cNvPr id="33" name="Group 35"/>
          <p:cNvGrpSpPr>
            <a:grpSpLocks noChangeAspect="1"/>
          </p:cNvGrpSpPr>
          <p:nvPr userDrawn="1"/>
        </p:nvGrpSpPr>
        <p:grpSpPr bwMode="auto">
          <a:xfrm>
            <a:off x="1219200" y="6468227"/>
            <a:ext cx="1118070" cy="273467"/>
            <a:chOff x="654" y="3135"/>
            <a:chExt cx="1386" cy="339"/>
          </a:xfrm>
        </p:grpSpPr>
        <p:sp>
          <p:nvSpPr>
            <p:cNvPr id="34" name="AutoShape 34"/>
            <p:cNvSpPr>
              <a:spLocks noChangeAspect="1" noChangeArrowheads="1" noTextEdit="1"/>
            </p:cNvSpPr>
            <p:nvPr userDrawn="1"/>
          </p:nvSpPr>
          <p:spPr bwMode="auto">
            <a:xfrm>
              <a:off x="654" y="3135"/>
              <a:ext cx="1386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6"/>
            <p:cNvSpPr>
              <a:spLocks noEditPoints="1"/>
            </p:cNvSpPr>
            <p:nvPr userDrawn="1"/>
          </p:nvSpPr>
          <p:spPr bwMode="auto">
            <a:xfrm>
              <a:off x="654" y="3135"/>
              <a:ext cx="289" cy="339"/>
            </a:xfrm>
            <a:custGeom>
              <a:avLst/>
              <a:gdLst>
                <a:gd name="T0" fmla="*/ 0 w 156"/>
                <a:gd name="T1" fmla="*/ 0 h 182"/>
                <a:gd name="T2" fmla="*/ 81 w 156"/>
                <a:gd name="T3" fmla="*/ 180 h 182"/>
                <a:gd name="T4" fmla="*/ 25 w 156"/>
                <a:gd name="T5" fmla="*/ 122 h 182"/>
                <a:gd name="T6" fmla="*/ 131 w 156"/>
                <a:gd name="T7" fmla="*/ 122 h 182"/>
                <a:gd name="T8" fmla="*/ 8 w 156"/>
                <a:gd name="T9" fmla="*/ 22 h 182"/>
                <a:gd name="T10" fmla="*/ 128 w 156"/>
                <a:gd name="T11" fmla="*/ 81 h 182"/>
                <a:gd name="T12" fmla="*/ 102 w 156"/>
                <a:gd name="T13" fmla="*/ 90 h 182"/>
                <a:gd name="T14" fmla="*/ 118 w 156"/>
                <a:gd name="T15" fmla="*/ 96 h 182"/>
                <a:gd name="T16" fmla="*/ 96 w 156"/>
                <a:gd name="T17" fmla="*/ 98 h 182"/>
                <a:gd name="T18" fmla="*/ 109 w 156"/>
                <a:gd name="T19" fmla="*/ 108 h 182"/>
                <a:gd name="T20" fmla="*/ 92 w 156"/>
                <a:gd name="T21" fmla="*/ 113 h 182"/>
                <a:gd name="T22" fmla="*/ 93 w 156"/>
                <a:gd name="T23" fmla="*/ 123 h 182"/>
                <a:gd name="T24" fmla="*/ 83 w 156"/>
                <a:gd name="T25" fmla="*/ 127 h 182"/>
                <a:gd name="T26" fmla="*/ 97 w 156"/>
                <a:gd name="T27" fmla="*/ 137 h 182"/>
                <a:gd name="T28" fmla="*/ 82 w 156"/>
                <a:gd name="T29" fmla="*/ 149 h 182"/>
                <a:gd name="T30" fmla="*/ 76 w 156"/>
                <a:gd name="T31" fmla="*/ 140 h 182"/>
                <a:gd name="T32" fmla="*/ 59 w 156"/>
                <a:gd name="T33" fmla="*/ 137 h 182"/>
                <a:gd name="T34" fmla="*/ 64 w 156"/>
                <a:gd name="T35" fmla="*/ 132 h 182"/>
                <a:gd name="T36" fmla="*/ 73 w 156"/>
                <a:gd name="T37" fmla="*/ 103 h 182"/>
                <a:gd name="T38" fmla="*/ 66 w 156"/>
                <a:gd name="T39" fmla="*/ 101 h 182"/>
                <a:gd name="T40" fmla="*/ 49 w 156"/>
                <a:gd name="T41" fmla="*/ 105 h 182"/>
                <a:gd name="T42" fmla="*/ 59 w 156"/>
                <a:gd name="T43" fmla="*/ 98 h 182"/>
                <a:gd name="T44" fmla="*/ 37 w 156"/>
                <a:gd name="T45" fmla="*/ 96 h 182"/>
                <a:gd name="T46" fmla="*/ 54 w 156"/>
                <a:gd name="T47" fmla="*/ 90 h 182"/>
                <a:gd name="T48" fmla="*/ 28 w 156"/>
                <a:gd name="T49" fmla="*/ 81 h 182"/>
                <a:gd name="T50" fmla="*/ 32 w 156"/>
                <a:gd name="T51" fmla="*/ 76 h 182"/>
                <a:gd name="T52" fmla="*/ 47 w 156"/>
                <a:gd name="T53" fmla="*/ 65 h 182"/>
                <a:gd name="T54" fmla="*/ 22 w 156"/>
                <a:gd name="T55" fmla="*/ 51 h 182"/>
                <a:gd name="T56" fmla="*/ 26 w 156"/>
                <a:gd name="T57" fmla="*/ 47 h 182"/>
                <a:gd name="T58" fmla="*/ 42 w 156"/>
                <a:gd name="T59" fmla="*/ 37 h 182"/>
                <a:gd name="T60" fmla="*/ 18 w 156"/>
                <a:gd name="T61" fmla="*/ 18 h 182"/>
                <a:gd name="T62" fmla="*/ 54 w 156"/>
                <a:gd name="T63" fmla="*/ 42 h 182"/>
                <a:gd name="T64" fmla="*/ 73 w 156"/>
                <a:gd name="T65" fmla="*/ 62 h 182"/>
                <a:gd name="T66" fmla="*/ 84 w 156"/>
                <a:gd name="T67" fmla="*/ 62 h 182"/>
                <a:gd name="T68" fmla="*/ 99 w 156"/>
                <a:gd name="T69" fmla="*/ 28 h 182"/>
                <a:gd name="T70" fmla="*/ 139 w 156"/>
                <a:gd name="T71" fmla="*/ 18 h 182"/>
                <a:gd name="T72" fmla="*/ 125 w 156"/>
                <a:gd name="T73" fmla="*/ 40 h 182"/>
                <a:gd name="T74" fmla="*/ 111 w 156"/>
                <a:gd name="T75" fmla="*/ 51 h 182"/>
                <a:gd name="T76" fmla="*/ 134 w 156"/>
                <a:gd name="T77" fmla="*/ 51 h 182"/>
                <a:gd name="T78" fmla="*/ 120 w 156"/>
                <a:gd name="T79" fmla="*/ 69 h 182"/>
                <a:gd name="T80" fmla="*/ 105 w 156"/>
                <a:gd name="T81" fmla="*/ 79 h 182"/>
                <a:gd name="T82" fmla="*/ 78 w 156"/>
                <a:gd name="T83" fmla="*/ 64 h 182"/>
                <a:gd name="T84" fmla="*/ 66 w 156"/>
                <a:gd name="T85" fmla="*/ 56 h 182"/>
                <a:gd name="T86" fmla="*/ 66 w 156"/>
                <a:gd name="T87" fmla="*/ 38 h 182"/>
                <a:gd name="T88" fmla="*/ 59 w 156"/>
                <a:gd name="T89" fmla="*/ 36 h 182"/>
                <a:gd name="T90" fmla="*/ 75 w 156"/>
                <a:gd name="T91" fmla="*/ 28 h 182"/>
                <a:gd name="T92" fmla="*/ 94 w 156"/>
                <a:gd name="T93" fmla="*/ 28 h 182"/>
                <a:gd name="T94" fmla="*/ 92 w 156"/>
                <a:gd name="T95" fmla="*/ 44 h 182"/>
                <a:gd name="T96" fmla="*/ 89 w 156"/>
                <a:gd name="T97" fmla="*/ 56 h 182"/>
                <a:gd name="T98" fmla="*/ 73 w 156"/>
                <a:gd name="T99" fmla="*/ 31 h 182"/>
                <a:gd name="T100" fmla="*/ 73 w 156"/>
                <a:gd name="T101" fmla="*/ 3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6" h="182">
                  <a:moveTo>
                    <a:pt x="75" y="180"/>
                  </a:moveTo>
                  <a:cubicBezTo>
                    <a:pt x="50" y="167"/>
                    <a:pt x="32" y="151"/>
                    <a:pt x="18" y="126"/>
                  </a:cubicBezTo>
                  <a:cubicBezTo>
                    <a:pt x="5" y="101"/>
                    <a:pt x="0" y="72"/>
                    <a:pt x="0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4"/>
                    <a:pt x="156" y="14"/>
                    <a:pt x="156" y="14"/>
                  </a:cubicBezTo>
                  <a:cubicBezTo>
                    <a:pt x="156" y="72"/>
                    <a:pt x="151" y="101"/>
                    <a:pt x="138" y="126"/>
                  </a:cubicBezTo>
                  <a:cubicBezTo>
                    <a:pt x="124" y="151"/>
                    <a:pt x="105" y="167"/>
                    <a:pt x="81" y="180"/>
                  </a:cubicBezTo>
                  <a:cubicBezTo>
                    <a:pt x="78" y="182"/>
                    <a:pt x="78" y="182"/>
                    <a:pt x="78" y="182"/>
                  </a:cubicBezTo>
                  <a:lnTo>
                    <a:pt x="75" y="180"/>
                  </a:lnTo>
                  <a:close/>
                  <a:moveTo>
                    <a:pt x="8" y="22"/>
                  </a:moveTo>
                  <a:cubicBezTo>
                    <a:pt x="8" y="77"/>
                    <a:pt x="15" y="102"/>
                    <a:pt x="25" y="122"/>
                  </a:cubicBezTo>
                  <a:cubicBezTo>
                    <a:pt x="36" y="144"/>
                    <a:pt x="50" y="156"/>
                    <a:pt x="76" y="172"/>
                  </a:cubicBezTo>
                  <a:cubicBezTo>
                    <a:pt x="78" y="174"/>
                    <a:pt x="78" y="174"/>
                    <a:pt x="78" y="174"/>
                  </a:cubicBezTo>
                  <a:cubicBezTo>
                    <a:pt x="80" y="172"/>
                    <a:pt x="80" y="172"/>
                    <a:pt x="80" y="172"/>
                  </a:cubicBezTo>
                  <a:cubicBezTo>
                    <a:pt x="106" y="156"/>
                    <a:pt x="120" y="144"/>
                    <a:pt x="131" y="122"/>
                  </a:cubicBezTo>
                  <a:cubicBezTo>
                    <a:pt x="141" y="102"/>
                    <a:pt x="148" y="77"/>
                    <a:pt x="148" y="22"/>
                  </a:cubicBezTo>
                  <a:cubicBezTo>
                    <a:pt x="148" y="7"/>
                    <a:pt x="148" y="7"/>
                    <a:pt x="148" y="7"/>
                  </a:cubicBezTo>
                  <a:cubicBezTo>
                    <a:pt x="8" y="7"/>
                    <a:pt x="8" y="7"/>
                    <a:pt x="8" y="7"/>
                  </a:cubicBezTo>
                  <a:lnTo>
                    <a:pt x="8" y="22"/>
                  </a:lnTo>
                  <a:close/>
                  <a:moveTo>
                    <a:pt x="105" y="79"/>
                  </a:moveTo>
                  <a:cubicBezTo>
                    <a:pt x="107" y="81"/>
                    <a:pt x="111" y="83"/>
                    <a:pt x="116" y="83"/>
                  </a:cubicBezTo>
                  <a:cubicBezTo>
                    <a:pt x="122" y="83"/>
                    <a:pt x="128" y="81"/>
                    <a:pt x="128" y="81"/>
                  </a:cubicBezTo>
                  <a:cubicBezTo>
                    <a:pt x="128" y="81"/>
                    <a:pt x="128" y="81"/>
                    <a:pt x="128" y="81"/>
                  </a:cubicBezTo>
                  <a:cubicBezTo>
                    <a:pt x="128" y="85"/>
                    <a:pt x="123" y="88"/>
                    <a:pt x="120" y="90"/>
                  </a:cubicBezTo>
                  <a:cubicBezTo>
                    <a:pt x="117" y="91"/>
                    <a:pt x="114" y="91"/>
                    <a:pt x="111" y="91"/>
                  </a:cubicBezTo>
                  <a:cubicBezTo>
                    <a:pt x="108" y="91"/>
                    <a:pt x="103" y="90"/>
                    <a:pt x="102" y="90"/>
                  </a:cubicBezTo>
                  <a:cubicBezTo>
                    <a:pt x="102" y="90"/>
                    <a:pt x="102" y="90"/>
                    <a:pt x="102" y="90"/>
                  </a:cubicBezTo>
                  <a:cubicBezTo>
                    <a:pt x="103" y="93"/>
                    <a:pt x="107" y="94"/>
                    <a:pt x="109" y="95"/>
                  </a:cubicBezTo>
                  <a:cubicBezTo>
                    <a:pt x="112" y="96"/>
                    <a:pt x="114" y="96"/>
                    <a:pt x="115" y="96"/>
                  </a:cubicBezTo>
                  <a:cubicBezTo>
                    <a:pt x="116" y="96"/>
                    <a:pt x="118" y="96"/>
                    <a:pt x="118" y="96"/>
                  </a:cubicBezTo>
                  <a:cubicBezTo>
                    <a:pt x="118" y="96"/>
                    <a:pt x="118" y="96"/>
                    <a:pt x="118" y="96"/>
                  </a:cubicBezTo>
                  <a:cubicBezTo>
                    <a:pt x="118" y="96"/>
                    <a:pt x="117" y="98"/>
                    <a:pt x="114" y="100"/>
                  </a:cubicBezTo>
                  <a:cubicBezTo>
                    <a:pt x="111" y="101"/>
                    <a:pt x="108" y="102"/>
                    <a:pt x="106" y="102"/>
                  </a:cubicBezTo>
                  <a:cubicBezTo>
                    <a:pt x="102" y="102"/>
                    <a:pt x="99" y="101"/>
                    <a:pt x="96" y="98"/>
                  </a:cubicBezTo>
                  <a:cubicBezTo>
                    <a:pt x="96" y="98"/>
                    <a:pt x="96" y="98"/>
                    <a:pt x="96" y="98"/>
                  </a:cubicBezTo>
                  <a:cubicBezTo>
                    <a:pt x="96" y="101"/>
                    <a:pt x="100" y="107"/>
                    <a:pt x="104" y="107"/>
                  </a:cubicBezTo>
                  <a:cubicBezTo>
                    <a:pt x="105" y="107"/>
                    <a:pt x="107" y="107"/>
                    <a:pt x="107" y="105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107" y="105"/>
                    <a:pt x="109" y="106"/>
                    <a:pt x="109" y="108"/>
                  </a:cubicBezTo>
                  <a:cubicBezTo>
                    <a:pt x="109" y="110"/>
                    <a:pt x="107" y="113"/>
                    <a:pt x="103" y="113"/>
                  </a:cubicBezTo>
                  <a:cubicBezTo>
                    <a:pt x="95" y="113"/>
                    <a:pt x="91" y="105"/>
                    <a:pt x="90" y="101"/>
                  </a:cubicBezTo>
                  <a:cubicBezTo>
                    <a:pt x="89" y="101"/>
                    <a:pt x="89" y="101"/>
                    <a:pt x="89" y="101"/>
                  </a:cubicBezTo>
                  <a:cubicBezTo>
                    <a:pt x="89" y="108"/>
                    <a:pt x="92" y="113"/>
                    <a:pt x="92" y="113"/>
                  </a:cubicBezTo>
                  <a:cubicBezTo>
                    <a:pt x="92" y="114"/>
                    <a:pt x="92" y="114"/>
                    <a:pt x="92" y="114"/>
                  </a:cubicBezTo>
                  <a:cubicBezTo>
                    <a:pt x="88" y="112"/>
                    <a:pt x="84" y="108"/>
                    <a:pt x="83" y="103"/>
                  </a:cubicBezTo>
                  <a:cubicBezTo>
                    <a:pt x="83" y="103"/>
                    <a:pt x="83" y="103"/>
                    <a:pt x="83" y="103"/>
                  </a:cubicBezTo>
                  <a:cubicBezTo>
                    <a:pt x="83" y="118"/>
                    <a:pt x="87" y="123"/>
                    <a:pt x="93" y="123"/>
                  </a:cubicBezTo>
                  <a:cubicBezTo>
                    <a:pt x="98" y="123"/>
                    <a:pt x="100" y="120"/>
                    <a:pt x="100" y="120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100" y="129"/>
                    <a:pt x="96" y="132"/>
                    <a:pt x="92" y="132"/>
                  </a:cubicBezTo>
                  <a:cubicBezTo>
                    <a:pt x="88" y="132"/>
                    <a:pt x="85" y="130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32"/>
                    <a:pt x="85" y="138"/>
                    <a:pt x="92" y="138"/>
                  </a:cubicBezTo>
                  <a:cubicBezTo>
                    <a:pt x="95" y="138"/>
                    <a:pt x="96" y="137"/>
                    <a:pt x="96" y="137"/>
                  </a:cubicBezTo>
                  <a:cubicBezTo>
                    <a:pt x="97" y="137"/>
                    <a:pt x="97" y="137"/>
                    <a:pt x="97" y="137"/>
                  </a:cubicBezTo>
                  <a:cubicBezTo>
                    <a:pt x="97" y="142"/>
                    <a:pt x="94" y="146"/>
                    <a:pt x="89" y="146"/>
                  </a:cubicBezTo>
                  <a:cubicBezTo>
                    <a:pt x="85" y="146"/>
                    <a:pt x="82" y="142"/>
                    <a:pt x="81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82" y="145"/>
                    <a:pt x="82" y="149"/>
                  </a:cubicBezTo>
                  <a:cubicBezTo>
                    <a:pt x="82" y="153"/>
                    <a:pt x="80" y="157"/>
                    <a:pt x="78" y="159"/>
                  </a:cubicBezTo>
                  <a:cubicBezTo>
                    <a:pt x="78" y="159"/>
                    <a:pt x="78" y="159"/>
                    <a:pt x="78" y="159"/>
                  </a:cubicBezTo>
                  <a:cubicBezTo>
                    <a:pt x="76" y="157"/>
                    <a:pt x="74" y="153"/>
                    <a:pt x="74" y="149"/>
                  </a:cubicBezTo>
                  <a:cubicBezTo>
                    <a:pt x="74" y="145"/>
                    <a:pt x="76" y="140"/>
                    <a:pt x="76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2"/>
                    <a:pt x="71" y="146"/>
                    <a:pt x="67" y="146"/>
                  </a:cubicBezTo>
                  <a:cubicBezTo>
                    <a:pt x="62" y="146"/>
                    <a:pt x="59" y="142"/>
                    <a:pt x="59" y="137"/>
                  </a:cubicBezTo>
                  <a:cubicBezTo>
                    <a:pt x="59" y="137"/>
                    <a:pt x="59" y="137"/>
                    <a:pt x="59" y="137"/>
                  </a:cubicBezTo>
                  <a:cubicBezTo>
                    <a:pt x="59" y="137"/>
                    <a:pt x="61" y="138"/>
                    <a:pt x="64" y="138"/>
                  </a:cubicBezTo>
                  <a:cubicBezTo>
                    <a:pt x="71" y="138"/>
                    <a:pt x="73" y="132"/>
                    <a:pt x="73" y="127"/>
                  </a:cubicBezTo>
                  <a:cubicBezTo>
                    <a:pt x="73" y="127"/>
                    <a:pt x="73" y="127"/>
                    <a:pt x="73" y="127"/>
                  </a:cubicBezTo>
                  <a:cubicBezTo>
                    <a:pt x="71" y="130"/>
                    <a:pt x="68" y="132"/>
                    <a:pt x="64" y="132"/>
                  </a:cubicBezTo>
                  <a:cubicBezTo>
                    <a:pt x="60" y="132"/>
                    <a:pt x="55" y="129"/>
                    <a:pt x="55" y="120"/>
                  </a:cubicBezTo>
                  <a:cubicBezTo>
                    <a:pt x="56" y="120"/>
                    <a:pt x="56" y="120"/>
                    <a:pt x="56" y="120"/>
                  </a:cubicBezTo>
                  <a:cubicBezTo>
                    <a:pt x="56" y="120"/>
                    <a:pt x="58" y="123"/>
                    <a:pt x="63" y="123"/>
                  </a:cubicBezTo>
                  <a:cubicBezTo>
                    <a:pt x="69" y="123"/>
                    <a:pt x="73" y="118"/>
                    <a:pt x="73" y="103"/>
                  </a:cubicBezTo>
                  <a:cubicBezTo>
                    <a:pt x="73" y="103"/>
                    <a:pt x="73" y="103"/>
                    <a:pt x="73" y="103"/>
                  </a:cubicBezTo>
                  <a:cubicBezTo>
                    <a:pt x="72" y="108"/>
                    <a:pt x="68" y="112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4" y="113"/>
                    <a:pt x="66" y="108"/>
                    <a:pt x="66" y="101"/>
                  </a:cubicBezTo>
                  <a:cubicBezTo>
                    <a:pt x="66" y="101"/>
                    <a:pt x="66" y="101"/>
                    <a:pt x="66" y="101"/>
                  </a:cubicBezTo>
                  <a:cubicBezTo>
                    <a:pt x="65" y="105"/>
                    <a:pt x="61" y="113"/>
                    <a:pt x="53" y="113"/>
                  </a:cubicBezTo>
                  <a:cubicBezTo>
                    <a:pt x="49" y="113"/>
                    <a:pt x="47" y="110"/>
                    <a:pt x="47" y="108"/>
                  </a:cubicBezTo>
                  <a:cubicBezTo>
                    <a:pt x="47" y="106"/>
                    <a:pt x="49" y="105"/>
                    <a:pt x="49" y="105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9" y="107"/>
                    <a:pt x="50" y="107"/>
                    <a:pt x="52" y="107"/>
                  </a:cubicBezTo>
                  <a:cubicBezTo>
                    <a:pt x="56" y="107"/>
                    <a:pt x="59" y="101"/>
                    <a:pt x="60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57" y="101"/>
                    <a:pt x="54" y="102"/>
                    <a:pt x="50" y="102"/>
                  </a:cubicBezTo>
                  <a:cubicBezTo>
                    <a:pt x="48" y="102"/>
                    <a:pt x="45" y="101"/>
                    <a:pt x="42" y="100"/>
                  </a:cubicBezTo>
                  <a:cubicBezTo>
                    <a:pt x="39" y="98"/>
                    <a:pt x="37" y="96"/>
                    <a:pt x="37" y="96"/>
                  </a:cubicBezTo>
                  <a:cubicBezTo>
                    <a:pt x="37" y="96"/>
                    <a:pt x="37" y="96"/>
                    <a:pt x="37" y="96"/>
                  </a:cubicBezTo>
                  <a:cubicBezTo>
                    <a:pt x="37" y="96"/>
                    <a:pt x="40" y="96"/>
                    <a:pt x="41" y="96"/>
                  </a:cubicBezTo>
                  <a:cubicBezTo>
                    <a:pt x="42" y="96"/>
                    <a:pt x="44" y="96"/>
                    <a:pt x="47" y="95"/>
                  </a:cubicBezTo>
                  <a:cubicBezTo>
                    <a:pt x="49" y="94"/>
                    <a:pt x="52" y="93"/>
                    <a:pt x="54" y="90"/>
                  </a:cubicBezTo>
                  <a:cubicBezTo>
                    <a:pt x="54" y="90"/>
                    <a:pt x="54" y="90"/>
                    <a:pt x="54" y="90"/>
                  </a:cubicBezTo>
                  <a:cubicBezTo>
                    <a:pt x="52" y="90"/>
                    <a:pt x="48" y="91"/>
                    <a:pt x="45" y="91"/>
                  </a:cubicBezTo>
                  <a:cubicBezTo>
                    <a:pt x="42" y="91"/>
                    <a:pt x="39" y="91"/>
                    <a:pt x="36" y="90"/>
                  </a:cubicBezTo>
                  <a:cubicBezTo>
                    <a:pt x="33" y="88"/>
                    <a:pt x="28" y="85"/>
                    <a:pt x="28" y="81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81"/>
                    <a:pt x="34" y="83"/>
                    <a:pt x="39" y="83"/>
                  </a:cubicBezTo>
                  <a:cubicBezTo>
                    <a:pt x="45" y="83"/>
                    <a:pt x="49" y="81"/>
                    <a:pt x="51" y="79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41" y="79"/>
                    <a:pt x="35" y="77"/>
                    <a:pt x="32" y="76"/>
                  </a:cubicBezTo>
                  <a:cubicBezTo>
                    <a:pt x="28" y="75"/>
                    <a:pt x="24" y="72"/>
                    <a:pt x="24" y="66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4" y="66"/>
                    <a:pt x="28" y="69"/>
                    <a:pt x="36" y="69"/>
                  </a:cubicBezTo>
                  <a:cubicBezTo>
                    <a:pt x="42" y="69"/>
                    <a:pt x="45" y="67"/>
                    <a:pt x="47" y="65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39" y="65"/>
                    <a:pt x="33" y="64"/>
                    <a:pt x="29" y="62"/>
                  </a:cubicBezTo>
                  <a:cubicBezTo>
                    <a:pt x="25" y="60"/>
                    <a:pt x="22" y="56"/>
                    <a:pt x="22" y="51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1"/>
                    <a:pt x="26" y="54"/>
                    <a:pt x="34" y="54"/>
                  </a:cubicBezTo>
                  <a:cubicBezTo>
                    <a:pt x="39" y="54"/>
                    <a:pt x="43" y="53"/>
                    <a:pt x="44" y="51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36" y="51"/>
                    <a:pt x="30" y="50"/>
                    <a:pt x="26" y="47"/>
                  </a:cubicBezTo>
                  <a:cubicBezTo>
                    <a:pt x="22" y="45"/>
                    <a:pt x="19" y="42"/>
                    <a:pt x="19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7"/>
                    <a:pt x="24" y="40"/>
                    <a:pt x="31" y="40"/>
                  </a:cubicBezTo>
                  <a:cubicBezTo>
                    <a:pt x="37" y="40"/>
                    <a:pt x="41" y="38"/>
                    <a:pt x="42" y="37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34" y="36"/>
                    <a:pt x="28" y="35"/>
                    <a:pt x="24" y="33"/>
                  </a:cubicBezTo>
                  <a:cubicBezTo>
                    <a:pt x="20" y="31"/>
                    <a:pt x="17" y="28"/>
                    <a:pt x="17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25" y="24"/>
                    <a:pt x="31" y="25"/>
                    <a:pt x="37" y="25"/>
                  </a:cubicBezTo>
                  <a:cubicBezTo>
                    <a:pt x="45" y="25"/>
                    <a:pt x="50" y="24"/>
                    <a:pt x="53" y="24"/>
                  </a:cubicBezTo>
                  <a:cubicBezTo>
                    <a:pt x="55" y="24"/>
                    <a:pt x="57" y="25"/>
                    <a:pt x="57" y="28"/>
                  </a:cubicBezTo>
                  <a:cubicBezTo>
                    <a:pt x="57" y="31"/>
                    <a:pt x="54" y="35"/>
                    <a:pt x="54" y="42"/>
                  </a:cubicBezTo>
                  <a:cubicBezTo>
                    <a:pt x="54" y="53"/>
                    <a:pt x="59" y="59"/>
                    <a:pt x="65" y="59"/>
                  </a:cubicBezTo>
                  <a:cubicBezTo>
                    <a:pt x="65" y="59"/>
                    <a:pt x="66" y="62"/>
                    <a:pt x="70" y="62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4" y="67"/>
                    <a:pt x="78" y="69"/>
                    <a:pt x="78" y="69"/>
                  </a:cubicBezTo>
                  <a:cubicBezTo>
                    <a:pt x="78" y="69"/>
                    <a:pt x="78" y="69"/>
                    <a:pt x="78" y="69"/>
                  </a:cubicBezTo>
                  <a:cubicBezTo>
                    <a:pt x="78" y="69"/>
                    <a:pt x="82" y="67"/>
                    <a:pt x="83" y="62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2"/>
                    <a:pt x="84" y="62"/>
                    <a:pt x="86" y="62"/>
                  </a:cubicBezTo>
                  <a:cubicBezTo>
                    <a:pt x="90" y="62"/>
                    <a:pt x="91" y="59"/>
                    <a:pt x="91" y="59"/>
                  </a:cubicBezTo>
                  <a:cubicBezTo>
                    <a:pt x="97" y="59"/>
                    <a:pt x="102" y="53"/>
                    <a:pt x="102" y="42"/>
                  </a:cubicBezTo>
                  <a:cubicBezTo>
                    <a:pt x="102" y="35"/>
                    <a:pt x="99" y="31"/>
                    <a:pt x="99" y="28"/>
                  </a:cubicBezTo>
                  <a:cubicBezTo>
                    <a:pt x="99" y="25"/>
                    <a:pt x="101" y="24"/>
                    <a:pt x="103" y="24"/>
                  </a:cubicBezTo>
                  <a:cubicBezTo>
                    <a:pt x="105" y="24"/>
                    <a:pt x="111" y="25"/>
                    <a:pt x="119" y="25"/>
                  </a:cubicBezTo>
                  <a:cubicBezTo>
                    <a:pt x="125" y="25"/>
                    <a:pt x="131" y="24"/>
                    <a:pt x="138" y="18"/>
                  </a:cubicBezTo>
                  <a:cubicBezTo>
                    <a:pt x="139" y="18"/>
                    <a:pt x="139" y="18"/>
                    <a:pt x="139" y="18"/>
                  </a:cubicBezTo>
                  <a:cubicBezTo>
                    <a:pt x="139" y="28"/>
                    <a:pt x="136" y="31"/>
                    <a:pt x="132" y="33"/>
                  </a:cubicBezTo>
                  <a:cubicBezTo>
                    <a:pt x="128" y="35"/>
                    <a:pt x="122" y="36"/>
                    <a:pt x="114" y="36"/>
                  </a:cubicBezTo>
                  <a:cubicBezTo>
                    <a:pt x="114" y="37"/>
                    <a:pt x="114" y="37"/>
                    <a:pt x="114" y="37"/>
                  </a:cubicBezTo>
                  <a:cubicBezTo>
                    <a:pt x="115" y="38"/>
                    <a:pt x="119" y="40"/>
                    <a:pt x="125" y="40"/>
                  </a:cubicBezTo>
                  <a:cubicBezTo>
                    <a:pt x="132" y="40"/>
                    <a:pt x="136" y="37"/>
                    <a:pt x="136" y="37"/>
                  </a:cubicBezTo>
                  <a:cubicBezTo>
                    <a:pt x="136" y="37"/>
                    <a:pt x="136" y="37"/>
                    <a:pt x="136" y="37"/>
                  </a:cubicBezTo>
                  <a:cubicBezTo>
                    <a:pt x="136" y="42"/>
                    <a:pt x="133" y="45"/>
                    <a:pt x="129" y="47"/>
                  </a:cubicBezTo>
                  <a:cubicBezTo>
                    <a:pt x="125" y="50"/>
                    <a:pt x="120" y="51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53"/>
                    <a:pt x="116" y="54"/>
                    <a:pt x="122" y="54"/>
                  </a:cubicBezTo>
                  <a:cubicBezTo>
                    <a:pt x="130" y="54"/>
                    <a:pt x="134" y="51"/>
                    <a:pt x="134" y="51"/>
                  </a:cubicBezTo>
                  <a:cubicBezTo>
                    <a:pt x="134" y="51"/>
                    <a:pt x="134" y="51"/>
                    <a:pt x="134" y="51"/>
                  </a:cubicBezTo>
                  <a:cubicBezTo>
                    <a:pt x="134" y="56"/>
                    <a:pt x="131" y="60"/>
                    <a:pt x="127" y="62"/>
                  </a:cubicBezTo>
                  <a:cubicBezTo>
                    <a:pt x="123" y="64"/>
                    <a:pt x="117" y="65"/>
                    <a:pt x="109" y="65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11" y="67"/>
                    <a:pt x="114" y="69"/>
                    <a:pt x="120" y="69"/>
                  </a:cubicBezTo>
                  <a:cubicBezTo>
                    <a:pt x="128" y="69"/>
                    <a:pt x="132" y="66"/>
                    <a:pt x="132" y="66"/>
                  </a:cubicBezTo>
                  <a:cubicBezTo>
                    <a:pt x="132" y="66"/>
                    <a:pt x="132" y="66"/>
                    <a:pt x="132" y="66"/>
                  </a:cubicBezTo>
                  <a:cubicBezTo>
                    <a:pt x="132" y="72"/>
                    <a:pt x="128" y="75"/>
                    <a:pt x="124" y="76"/>
                  </a:cubicBezTo>
                  <a:cubicBezTo>
                    <a:pt x="121" y="77"/>
                    <a:pt x="115" y="79"/>
                    <a:pt x="105" y="79"/>
                  </a:cubicBezTo>
                  <a:close/>
                  <a:moveTo>
                    <a:pt x="82" y="55"/>
                  </a:moveTo>
                  <a:cubicBezTo>
                    <a:pt x="81" y="55"/>
                    <a:pt x="81" y="55"/>
                    <a:pt x="81" y="55"/>
                  </a:cubicBezTo>
                  <a:cubicBezTo>
                    <a:pt x="81" y="61"/>
                    <a:pt x="78" y="64"/>
                    <a:pt x="78" y="64"/>
                  </a:cubicBezTo>
                  <a:cubicBezTo>
                    <a:pt x="78" y="64"/>
                    <a:pt x="78" y="64"/>
                    <a:pt x="78" y="64"/>
                  </a:cubicBezTo>
                  <a:cubicBezTo>
                    <a:pt x="78" y="64"/>
                    <a:pt x="74" y="61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3" y="57"/>
                    <a:pt x="72" y="58"/>
                    <a:pt x="70" y="58"/>
                  </a:cubicBezTo>
                  <a:cubicBezTo>
                    <a:pt x="67" y="58"/>
                    <a:pt x="66" y="56"/>
                    <a:pt x="66" y="56"/>
                  </a:cubicBezTo>
                  <a:cubicBezTo>
                    <a:pt x="68" y="52"/>
                    <a:pt x="69" y="50"/>
                    <a:pt x="69" y="48"/>
                  </a:cubicBezTo>
                  <a:cubicBezTo>
                    <a:pt x="70" y="46"/>
                    <a:pt x="71" y="43"/>
                    <a:pt x="71" y="42"/>
                  </a:cubicBezTo>
                  <a:cubicBezTo>
                    <a:pt x="71" y="41"/>
                    <a:pt x="70" y="39"/>
                    <a:pt x="68" y="39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6" y="38"/>
                    <a:pt x="65" y="38"/>
                    <a:pt x="64" y="38"/>
                  </a:cubicBezTo>
                  <a:cubicBezTo>
                    <a:pt x="63" y="38"/>
                    <a:pt x="62" y="38"/>
                    <a:pt x="62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1" y="40"/>
                    <a:pt x="59" y="39"/>
                    <a:pt x="59" y="36"/>
                  </a:cubicBezTo>
                  <a:cubicBezTo>
                    <a:pt x="59" y="35"/>
                    <a:pt x="60" y="34"/>
                    <a:pt x="61" y="33"/>
                  </a:cubicBezTo>
                  <a:cubicBezTo>
                    <a:pt x="62" y="32"/>
                    <a:pt x="66" y="31"/>
                    <a:pt x="69" y="30"/>
                  </a:cubicBezTo>
                  <a:cubicBezTo>
                    <a:pt x="71" y="28"/>
                    <a:pt x="71" y="28"/>
                    <a:pt x="71" y="28"/>
                  </a:cubicBezTo>
                  <a:cubicBezTo>
                    <a:pt x="71" y="28"/>
                    <a:pt x="73" y="28"/>
                    <a:pt x="75" y="28"/>
                  </a:cubicBezTo>
                  <a:cubicBezTo>
                    <a:pt x="80" y="28"/>
                    <a:pt x="86" y="29"/>
                    <a:pt x="88" y="29"/>
                  </a:cubicBezTo>
                  <a:cubicBezTo>
                    <a:pt x="90" y="29"/>
                    <a:pt x="92" y="28"/>
                    <a:pt x="94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4" y="31"/>
                    <a:pt x="92" y="33"/>
                    <a:pt x="87" y="33"/>
                  </a:cubicBezTo>
                  <a:cubicBezTo>
                    <a:pt x="87" y="34"/>
                    <a:pt x="87" y="34"/>
                    <a:pt x="87" y="34"/>
                  </a:cubicBezTo>
                  <a:cubicBezTo>
                    <a:pt x="92" y="34"/>
                    <a:pt x="94" y="36"/>
                    <a:pt x="94" y="40"/>
                  </a:cubicBezTo>
                  <a:cubicBezTo>
                    <a:pt x="94" y="42"/>
                    <a:pt x="93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1" y="42"/>
                    <a:pt x="89" y="42"/>
                  </a:cubicBezTo>
                  <a:cubicBezTo>
                    <a:pt x="88" y="42"/>
                    <a:pt x="87" y="43"/>
                    <a:pt x="87" y="45"/>
                  </a:cubicBezTo>
                  <a:cubicBezTo>
                    <a:pt x="87" y="47"/>
                    <a:pt x="88" y="53"/>
                    <a:pt x="89" y="56"/>
                  </a:cubicBezTo>
                  <a:cubicBezTo>
                    <a:pt x="89" y="56"/>
                    <a:pt x="89" y="58"/>
                    <a:pt x="86" y="58"/>
                  </a:cubicBezTo>
                  <a:cubicBezTo>
                    <a:pt x="84" y="58"/>
                    <a:pt x="83" y="57"/>
                    <a:pt x="82" y="55"/>
                  </a:cubicBezTo>
                  <a:close/>
                  <a:moveTo>
                    <a:pt x="73" y="31"/>
                  </a:moveTo>
                  <a:cubicBezTo>
                    <a:pt x="73" y="31"/>
                    <a:pt x="73" y="31"/>
                    <a:pt x="73" y="31"/>
                  </a:cubicBezTo>
                  <a:cubicBezTo>
                    <a:pt x="73" y="32"/>
                    <a:pt x="74" y="33"/>
                    <a:pt x="76" y="33"/>
                  </a:cubicBezTo>
                  <a:cubicBezTo>
                    <a:pt x="77" y="33"/>
                    <a:pt x="78" y="32"/>
                    <a:pt x="78" y="31"/>
                  </a:cubicBezTo>
                  <a:cubicBezTo>
                    <a:pt x="78" y="31"/>
                    <a:pt x="78" y="31"/>
                    <a:pt x="78" y="31"/>
                  </a:cubicBezTo>
                  <a:lnTo>
                    <a:pt x="73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7"/>
            <p:cNvSpPr>
              <a:spLocks noEditPoints="1"/>
            </p:cNvSpPr>
            <p:nvPr userDrawn="1"/>
          </p:nvSpPr>
          <p:spPr bwMode="auto">
            <a:xfrm>
              <a:off x="993" y="3152"/>
              <a:ext cx="122" cy="119"/>
            </a:xfrm>
            <a:custGeom>
              <a:avLst/>
              <a:gdLst>
                <a:gd name="T0" fmla="*/ 8 w 66"/>
                <a:gd name="T1" fmla="*/ 10 h 64"/>
                <a:gd name="T2" fmla="*/ 2 w 66"/>
                <a:gd name="T3" fmla="*/ 3 h 64"/>
                <a:gd name="T4" fmla="*/ 0 w 66"/>
                <a:gd name="T5" fmla="*/ 3 h 64"/>
                <a:gd name="T6" fmla="*/ 0 w 66"/>
                <a:gd name="T7" fmla="*/ 0 h 64"/>
                <a:gd name="T8" fmla="*/ 8 w 66"/>
                <a:gd name="T9" fmla="*/ 0 h 64"/>
                <a:gd name="T10" fmla="*/ 29 w 66"/>
                <a:gd name="T11" fmla="*/ 0 h 64"/>
                <a:gd name="T12" fmla="*/ 66 w 66"/>
                <a:gd name="T13" fmla="*/ 32 h 64"/>
                <a:gd name="T14" fmla="*/ 56 w 66"/>
                <a:gd name="T15" fmla="*/ 55 h 64"/>
                <a:gd name="T16" fmla="*/ 31 w 66"/>
                <a:gd name="T17" fmla="*/ 64 h 64"/>
                <a:gd name="T18" fmla="*/ 11 w 66"/>
                <a:gd name="T19" fmla="*/ 63 h 64"/>
                <a:gd name="T20" fmla="*/ 0 w 66"/>
                <a:gd name="T21" fmla="*/ 63 h 64"/>
                <a:gd name="T22" fmla="*/ 0 w 66"/>
                <a:gd name="T23" fmla="*/ 60 h 64"/>
                <a:gd name="T24" fmla="*/ 8 w 66"/>
                <a:gd name="T25" fmla="*/ 54 h 64"/>
                <a:gd name="T26" fmla="*/ 8 w 66"/>
                <a:gd name="T27" fmla="*/ 10 h 64"/>
                <a:gd name="T28" fmla="*/ 20 w 66"/>
                <a:gd name="T29" fmla="*/ 51 h 64"/>
                <a:gd name="T30" fmla="*/ 20 w 66"/>
                <a:gd name="T31" fmla="*/ 56 h 64"/>
                <a:gd name="T32" fmla="*/ 30 w 66"/>
                <a:gd name="T33" fmla="*/ 60 h 64"/>
                <a:gd name="T34" fmla="*/ 54 w 66"/>
                <a:gd name="T35" fmla="*/ 33 h 64"/>
                <a:gd name="T36" fmla="*/ 25 w 66"/>
                <a:gd name="T37" fmla="*/ 3 h 64"/>
                <a:gd name="T38" fmla="*/ 20 w 66"/>
                <a:gd name="T39" fmla="*/ 4 h 64"/>
                <a:gd name="T40" fmla="*/ 20 w 66"/>
                <a:gd name="T41" fmla="*/ 5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" h="64">
                  <a:moveTo>
                    <a:pt x="8" y="10"/>
                  </a:moveTo>
                  <a:cubicBezTo>
                    <a:pt x="8" y="5"/>
                    <a:pt x="8" y="3"/>
                    <a:pt x="2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5" y="0"/>
                    <a:pt x="8" y="0"/>
                  </a:cubicBezTo>
                  <a:cubicBezTo>
                    <a:pt x="15" y="0"/>
                    <a:pt x="23" y="0"/>
                    <a:pt x="29" y="0"/>
                  </a:cubicBezTo>
                  <a:cubicBezTo>
                    <a:pt x="52" y="0"/>
                    <a:pt x="66" y="13"/>
                    <a:pt x="66" y="32"/>
                  </a:cubicBezTo>
                  <a:cubicBezTo>
                    <a:pt x="66" y="41"/>
                    <a:pt x="62" y="50"/>
                    <a:pt x="56" y="55"/>
                  </a:cubicBezTo>
                  <a:cubicBezTo>
                    <a:pt x="49" y="61"/>
                    <a:pt x="40" y="64"/>
                    <a:pt x="31" y="64"/>
                  </a:cubicBezTo>
                  <a:cubicBezTo>
                    <a:pt x="27" y="64"/>
                    <a:pt x="19" y="63"/>
                    <a:pt x="11" y="63"/>
                  </a:cubicBezTo>
                  <a:cubicBezTo>
                    <a:pt x="8" y="63"/>
                    <a:pt x="5" y="63"/>
                    <a:pt x="0" y="63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7" y="60"/>
                    <a:pt x="8" y="59"/>
                    <a:pt x="8" y="54"/>
                  </a:cubicBezTo>
                  <a:lnTo>
                    <a:pt x="8" y="10"/>
                  </a:lnTo>
                  <a:close/>
                  <a:moveTo>
                    <a:pt x="20" y="51"/>
                  </a:moveTo>
                  <a:cubicBezTo>
                    <a:pt x="20" y="53"/>
                    <a:pt x="20" y="55"/>
                    <a:pt x="20" y="56"/>
                  </a:cubicBezTo>
                  <a:cubicBezTo>
                    <a:pt x="21" y="58"/>
                    <a:pt x="25" y="60"/>
                    <a:pt x="30" y="60"/>
                  </a:cubicBezTo>
                  <a:cubicBezTo>
                    <a:pt x="44" y="60"/>
                    <a:pt x="54" y="49"/>
                    <a:pt x="54" y="33"/>
                  </a:cubicBezTo>
                  <a:cubicBezTo>
                    <a:pt x="54" y="13"/>
                    <a:pt x="43" y="3"/>
                    <a:pt x="25" y="3"/>
                  </a:cubicBezTo>
                  <a:cubicBezTo>
                    <a:pt x="23" y="3"/>
                    <a:pt x="21" y="3"/>
                    <a:pt x="20" y="4"/>
                  </a:cubicBezTo>
                  <a:lnTo>
                    <a:pt x="20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8"/>
            <p:cNvSpPr>
              <a:spLocks noEditPoints="1"/>
            </p:cNvSpPr>
            <p:nvPr userDrawn="1"/>
          </p:nvSpPr>
          <p:spPr bwMode="auto">
            <a:xfrm>
              <a:off x="1125" y="3148"/>
              <a:ext cx="124" cy="121"/>
            </a:xfrm>
            <a:custGeom>
              <a:avLst/>
              <a:gdLst>
                <a:gd name="T0" fmla="*/ 0 w 67"/>
                <a:gd name="T1" fmla="*/ 62 h 65"/>
                <a:gd name="T2" fmla="*/ 11 w 67"/>
                <a:gd name="T3" fmla="*/ 53 h 65"/>
                <a:gd name="T4" fmla="*/ 29 w 67"/>
                <a:gd name="T5" fmla="*/ 4 h 65"/>
                <a:gd name="T6" fmla="*/ 38 w 67"/>
                <a:gd name="T7" fmla="*/ 0 h 65"/>
                <a:gd name="T8" fmla="*/ 59 w 67"/>
                <a:gd name="T9" fmla="*/ 57 h 65"/>
                <a:gd name="T10" fmla="*/ 67 w 67"/>
                <a:gd name="T11" fmla="*/ 62 h 65"/>
                <a:gd name="T12" fmla="*/ 67 w 67"/>
                <a:gd name="T13" fmla="*/ 65 h 65"/>
                <a:gd name="T14" fmla="*/ 55 w 67"/>
                <a:gd name="T15" fmla="*/ 65 h 65"/>
                <a:gd name="T16" fmla="*/ 40 w 67"/>
                <a:gd name="T17" fmla="*/ 65 h 65"/>
                <a:gd name="T18" fmla="*/ 40 w 67"/>
                <a:gd name="T19" fmla="*/ 62 h 65"/>
                <a:gd name="T20" fmla="*/ 41 w 67"/>
                <a:gd name="T21" fmla="*/ 62 h 65"/>
                <a:gd name="T22" fmla="*/ 47 w 67"/>
                <a:gd name="T23" fmla="*/ 60 h 65"/>
                <a:gd name="T24" fmla="*/ 46 w 67"/>
                <a:gd name="T25" fmla="*/ 56 h 65"/>
                <a:gd name="T26" fmla="*/ 42 w 67"/>
                <a:gd name="T27" fmla="*/ 44 h 65"/>
                <a:gd name="T28" fmla="*/ 19 w 67"/>
                <a:gd name="T29" fmla="*/ 44 h 65"/>
                <a:gd name="T30" fmla="*/ 15 w 67"/>
                <a:gd name="T31" fmla="*/ 55 h 65"/>
                <a:gd name="T32" fmla="*/ 14 w 67"/>
                <a:gd name="T33" fmla="*/ 59 h 65"/>
                <a:gd name="T34" fmla="*/ 22 w 67"/>
                <a:gd name="T35" fmla="*/ 62 h 65"/>
                <a:gd name="T36" fmla="*/ 22 w 67"/>
                <a:gd name="T37" fmla="*/ 65 h 65"/>
                <a:gd name="T38" fmla="*/ 7 w 67"/>
                <a:gd name="T39" fmla="*/ 65 h 65"/>
                <a:gd name="T40" fmla="*/ 0 w 67"/>
                <a:gd name="T41" fmla="*/ 65 h 65"/>
                <a:gd name="T42" fmla="*/ 0 w 67"/>
                <a:gd name="T43" fmla="*/ 62 h 65"/>
                <a:gd name="T44" fmla="*/ 30 w 67"/>
                <a:gd name="T45" fmla="*/ 12 h 65"/>
                <a:gd name="T46" fmla="*/ 21 w 67"/>
                <a:gd name="T47" fmla="*/ 38 h 65"/>
                <a:gd name="T48" fmla="*/ 40 w 67"/>
                <a:gd name="T49" fmla="*/ 38 h 65"/>
                <a:gd name="T50" fmla="*/ 30 w 67"/>
                <a:gd name="T51" fmla="*/ 1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7" h="65">
                  <a:moveTo>
                    <a:pt x="0" y="62"/>
                  </a:moveTo>
                  <a:cubicBezTo>
                    <a:pt x="6" y="62"/>
                    <a:pt x="9" y="60"/>
                    <a:pt x="11" y="53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32" y="3"/>
                    <a:pt x="35" y="2"/>
                    <a:pt x="38" y="0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60" y="61"/>
                    <a:pt x="63" y="62"/>
                    <a:pt x="67" y="62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3" y="65"/>
                    <a:pt x="58" y="65"/>
                    <a:pt x="55" y="65"/>
                  </a:cubicBezTo>
                  <a:cubicBezTo>
                    <a:pt x="51" y="65"/>
                    <a:pt x="46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5" y="62"/>
                    <a:pt x="47" y="62"/>
                    <a:pt x="47" y="60"/>
                  </a:cubicBezTo>
                  <a:cubicBezTo>
                    <a:pt x="47" y="59"/>
                    <a:pt x="46" y="58"/>
                    <a:pt x="46" y="56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5" y="57"/>
                    <a:pt x="14" y="58"/>
                    <a:pt x="14" y="59"/>
                  </a:cubicBezTo>
                  <a:cubicBezTo>
                    <a:pt x="14" y="62"/>
                    <a:pt x="16" y="62"/>
                    <a:pt x="22" y="62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17" y="65"/>
                    <a:pt x="12" y="65"/>
                    <a:pt x="7" y="65"/>
                  </a:cubicBezTo>
                  <a:cubicBezTo>
                    <a:pt x="5" y="65"/>
                    <a:pt x="2" y="65"/>
                    <a:pt x="0" y="65"/>
                  </a:cubicBezTo>
                  <a:lnTo>
                    <a:pt x="0" y="62"/>
                  </a:lnTo>
                  <a:close/>
                  <a:moveTo>
                    <a:pt x="30" y="12"/>
                  </a:moveTo>
                  <a:cubicBezTo>
                    <a:pt x="21" y="38"/>
                    <a:pt x="21" y="38"/>
                    <a:pt x="21" y="38"/>
                  </a:cubicBezTo>
                  <a:cubicBezTo>
                    <a:pt x="40" y="38"/>
                    <a:pt x="40" y="38"/>
                    <a:pt x="40" y="38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9"/>
            <p:cNvSpPr>
              <a:spLocks/>
            </p:cNvSpPr>
            <p:nvPr userDrawn="1"/>
          </p:nvSpPr>
          <p:spPr bwMode="auto">
            <a:xfrm>
              <a:off x="1258" y="3152"/>
              <a:ext cx="98" cy="119"/>
            </a:xfrm>
            <a:custGeom>
              <a:avLst/>
              <a:gdLst>
                <a:gd name="T0" fmla="*/ 0 w 53"/>
                <a:gd name="T1" fmla="*/ 60 h 64"/>
                <a:gd name="T2" fmla="*/ 8 w 53"/>
                <a:gd name="T3" fmla="*/ 54 h 64"/>
                <a:gd name="T4" fmla="*/ 8 w 53"/>
                <a:gd name="T5" fmla="*/ 10 h 64"/>
                <a:gd name="T6" fmla="*/ 0 w 53"/>
                <a:gd name="T7" fmla="*/ 3 h 64"/>
                <a:gd name="T8" fmla="*/ 0 w 53"/>
                <a:gd name="T9" fmla="*/ 3 h 64"/>
                <a:gd name="T10" fmla="*/ 0 w 53"/>
                <a:gd name="T11" fmla="*/ 0 h 64"/>
                <a:gd name="T12" fmla="*/ 7 w 53"/>
                <a:gd name="T13" fmla="*/ 0 h 64"/>
                <a:gd name="T14" fmla="*/ 27 w 53"/>
                <a:gd name="T15" fmla="*/ 0 h 64"/>
                <a:gd name="T16" fmla="*/ 27 w 53"/>
                <a:gd name="T17" fmla="*/ 3 h 64"/>
                <a:gd name="T18" fmla="*/ 19 w 53"/>
                <a:gd name="T19" fmla="*/ 10 h 64"/>
                <a:gd name="T20" fmla="*/ 19 w 53"/>
                <a:gd name="T21" fmla="*/ 51 h 64"/>
                <a:gd name="T22" fmla="*/ 31 w 53"/>
                <a:gd name="T23" fmla="*/ 59 h 64"/>
                <a:gd name="T24" fmla="*/ 50 w 53"/>
                <a:gd name="T25" fmla="*/ 48 h 64"/>
                <a:gd name="T26" fmla="*/ 53 w 53"/>
                <a:gd name="T27" fmla="*/ 49 h 64"/>
                <a:gd name="T28" fmla="*/ 49 w 53"/>
                <a:gd name="T29" fmla="*/ 64 h 64"/>
                <a:gd name="T30" fmla="*/ 39 w 53"/>
                <a:gd name="T31" fmla="*/ 63 h 64"/>
                <a:gd name="T32" fmla="*/ 23 w 53"/>
                <a:gd name="T33" fmla="*/ 63 h 64"/>
                <a:gd name="T34" fmla="*/ 12 w 53"/>
                <a:gd name="T35" fmla="*/ 63 h 64"/>
                <a:gd name="T36" fmla="*/ 0 w 53"/>
                <a:gd name="T37" fmla="*/ 64 h 64"/>
                <a:gd name="T38" fmla="*/ 0 w 53"/>
                <a:gd name="T39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" h="64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7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5" y="0"/>
                    <a:pt x="7" y="0"/>
                  </a:cubicBezTo>
                  <a:cubicBezTo>
                    <a:pt x="16" y="0"/>
                    <a:pt x="23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0" y="3"/>
                    <a:pt x="19" y="4"/>
                    <a:pt x="19" y="10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9"/>
                    <a:pt x="22" y="59"/>
                    <a:pt x="31" y="59"/>
                  </a:cubicBezTo>
                  <a:cubicBezTo>
                    <a:pt x="42" y="59"/>
                    <a:pt x="48" y="58"/>
                    <a:pt x="50" y="48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7" y="63"/>
                    <a:pt x="43" y="63"/>
                    <a:pt x="39" y="63"/>
                  </a:cubicBezTo>
                  <a:cubicBezTo>
                    <a:pt x="35" y="63"/>
                    <a:pt x="29" y="63"/>
                    <a:pt x="23" y="63"/>
                  </a:cubicBezTo>
                  <a:cubicBezTo>
                    <a:pt x="19" y="63"/>
                    <a:pt x="15" y="63"/>
                    <a:pt x="12" y="63"/>
                  </a:cubicBezTo>
                  <a:cubicBezTo>
                    <a:pt x="5" y="63"/>
                    <a:pt x="0" y="63"/>
                    <a:pt x="0" y="64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40"/>
            <p:cNvSpPr>
              <a:spLocks/>
            </p:cNvSpPr>
            <p:nvPr userDrawn="1"/>
          </p:nvSpPr>
          <p:spPr bwMode="auto">
            <a:xfrm>
              <a:off x="1364" y="3152"/>
              <a:ext cx="135" cy="117"/>
            </a:xfrm>
            <a:custGeom>
              <a:avLst/>
              <a:gdLst>
                <a:gd name="T0" fmla="*/ 1 w 73"/>
                <a:gd name="T1" fmla="*/ 60 h 63"/>
                <a:gd name="T2" fmla="*/ 9 w 73"/>
                <a:gd name="T3" fmla="*/ 54 h 63"/>
                <a:gd name="T4" fmla="*/ 9 w 73"/>
                <a:gd name="T5" fmla="*/ 10 h 63"/>
                <a:gd name="T6" fmla="*/ 2 w 73"/>
                <a:gd name="T7" fmla="*/ 3 h 63"/>
                <a:gd name="T8" fmla="*/ 0 w 73"/>
                <a:gd name="T9" fmla="*/ 3 h 63"/>
                <a:gd name="T10" fmla="*/ 0 w 73"/>
                <a:gd name="T11" fmla="*/ 0 h 63"/>
                <a:gd name="T12" fmla="*/ 14 w 73"/>
                <a:gd name="T13" fmla="*/ 0 h 63"/>
                <a:gd name="T14" fmla="*/ 29 w 73"/>
                <a:gd name="T15" fmla="*/ 0 h 63"/>
                <a:gd name="T16" fmla="*/ 29 w 73"/>
                <a:gd name="T17" fmla="*/ 3 h 63"/>
                <a:gd name="T18" fmla="*/ 28 w 73"/>
                <a:gd name="T19" fmla="*/ 3 h 63"/>
                <a:gd name="T20" fmla="*/ 21 w 73"/>
                <a:gd name="T21" fmla="*/ 11 h 63"/>
                <a:gd name="T22" fmla="*/ 21 w 73"/>
                <a:gd name="T23" fmla="*/ 28 h 63"/>
                <a:gd name="T24" fmla="*/ 53 w 73"/>
                <a:gd name="T25" fmla="*/ 28 h 63"/>
                <a:gd name="T26" fmla="*/ 53 w 73"/>
                <a:gd name="T27" fmla="*/ 10 h 63"/>
                <a:gd name="T28" fmla="*/ 46 w 73"/>
                <a:gd name="T29" fmla="*/ 3 h 63"/>
                <a:gd name="T30" fmla="*/ 45 w 73"/>
                <a:gd name="T31" fmla="*/ 3 h 63"/>
                <a:gd name="T32" fmla="*/ 45 w 73"/>
                <a:gd name="T33" fmla="*/ 0 h 63"/>
                <a:gd name="T34" fmla="*/ 59 w 73"/>
                <a:gd name="T35" fmla="*/ 0 h 63"/>
                <a:gd name="T36" fmla="*/ 73 w 73"/>
                <a:gd name="T37" fmla="*/ 0 h 63"/>
                <a:gd name="T38" fmla="*/ 73 w 73"/>
                <a:gd name="T39" fmla="*/ 3 h 63"/>
                <a:gd name="T40" fmla="*/ 72 w 73"/>
                <a:gd name="T41" fmla="*/ 3 h 63"/>
                <a:gd name="T42" fmla="*/ 65 w 73"/>
                <a:gd name="T43" fmla="*/ 11 h 63"/>
                <a:gd name="T44" fmla="*/ 65 w 73"/>
                <a:gd name="T45" fmla="*/ 52 h 63"/>
                <a:gd name="T46" fmla="*/ 73 w 73"/>
                <a:gd name="T47" fmla="*/ 60 h 63"/>
                <a:gd name="T48" fmla="*/ 73 w 73"/>
                <a:gd name="T49" fmla="*/ 60 h 63"/>
                <a:gd name="T50" fmla="*/ 73 w 73"/>
                <a:gd name="T51" fmla="*/ 63 h 63"/>
                <a:gd name="T52" fmla="*/ 59 w 73"/>
                <a:gd name="T53" fmla="*/ 63 h 63"/>
                <a:gd name="T54" fmla="*/ 45 w 73"/>
                <a:gd name="T55" fmla="*/ 63 h 63"/>
                <a:gd name="T56" fmla="*/ 45 w 73"/>
                <a:gd name="T57" fmla="*/ 60 h 63"/>
                <a:gd name="T58" fmla="*/ 53 w 73"/>
                <a:gd name="T59" fmla="*/ 54 h 63"/>
                <a:gd name="T60" fmla="*/ 53 w 73"/>
                <a:gd name="T61" fmla="*/ 33 h 63"/>
                <a:gd name="T62" fmla="*/ 21 w 73"/>
                <a:gd name="T63" fmla="*/ 33 h 63"/>
                <a:gd name="T64" fmla="*/ 21 w 73"/>
                <a:gd name="T65" fmla="*/ 52 h 63"/>
                <a:gd name="T66" fmla="*/ 28 w 73"/>
                <a:gd name="T67" fmla="*/ 60 h 63"/>
                <a:gd name="T68" fmla="*/ 29 w 73"/>
                <a:gd name="T69" fmla="*/ 60 h 63"/>
                <a:gd name="T70" fmla="*/ 29 w 73"/>
                <a:gd name="T71" fmla="*/ 63 h 63"/>
                <a:gd name="T72" fmla="*/ 14 w 73"/>
                <a:gd name="T73" fmla="*/ 63 h 63"/>
                <a:gd name="T74" fmla="*/ 1 w 73"/>
                <a:gd name="T75" fmla="*/ 63 h 63"/>
                <a:gd name="T76" fmla="*/ 1 w 73"/>
                <a:gd name="T77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3" h="63">
                  <a:moveTo>
                    <a:pt x="1" y="60"/>
                  </a:moveTo>
                  <a:cubicBezTo>
                    <a:pt x="8" y="60"/>
                    <a:pt x="9" y="59"/>
                    <a:pt x="9" y="54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4"/>
                    <a:pt x="9" y="3"/>
                    <a:pt x="2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9" y="0"/>
                    <a:pt x="14" y="0"/>
                  </a:cubicBezTo>
                  <a:cubicBezTo>
                    <a:pt x="19" y="0"/>
                    <a:pt x="24" y="0"/>
                    <a:pt x="29" y="0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2" y="3"/>
                    <a:pt x="21" y="5"/>
                    <a:pt x="21" y="11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3" y="4"/>
                    <a:pt x="53" y="3"/>
                    <a:pt x="46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3" y="0"/>
                    <a:pt x="59" y="0"/>
                  </a:cubicBezTo>
                  <a:cubicBezTo>
                    <a:pt x="63" y="0"/>
                    <a:pt x="68" y="0"/>
                    <a:pt x="73" y="0"/>
                  </a:cubicBezTo>
                  <a:cubicBezTo>
                    <a:pt x="73" y="3"/>
                    <a:pt x="73" y="3"/>
                    <a:pt x="73" y="3"/>
                  </a:cubicBezTo>
                  <a:cubicBezTo>
                    <a:pt x="73" y="3"/>
                    <a:pt x="73" y="3"/>
                    <a:pt x="72" y="3"/>
                  </a:cubicBezTo>
                  <a:cubicBezTo>
                    <a:pt x="66" y="3"/>
                    <a:pt x="65" y="5"/>
                    <a:pt x="65" y="11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5" y="59"/>
                    <a:pt x="65" y="60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3" y="63"/>
                    <a:pt x="73" y="63"/>
                    <a:pt x="73" y="63"/>
                  </a:cubicBezTo>
                  <a:cubicBezTo>
                    <a:pt x="68" y="63"/>
                    <a:pt x="63" y="63"/>
                    <a:pt x="59" y="63"/>
                  </a:cubicBezTo>
                  <a:cubicBezTo>
                    <a:pt x="55" y="63"/>
                    <a:pt x="50" y="63"/>
                    <a:pt x="45" y="63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52" y="60"/>
                    <a:pt x="53" y="59"/>
                    <a:pt x="53" y="54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1" y="59"/>
                    <a:pt x="21" y="60"/>
                    <a:pt x="28" y="60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24" y="63"/>
                    <a:pt x="19" y="63"/>
                    <a:pt x="14" y="63"/>
                  </a:cubicBezTo>
                  <a:cubicBezTo>
                    <a:pt x="10" y="63"/>
                    <a:pt x="6" y="63"/>
                    <a:pt x="1" y="63"/>
                  </a:cubicBezTo>
                  <a:lnTo>
                    <a:pt x="1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41"/>
            <p:cNvSpPr>
              <a:spLocks noEditPoints="1"/>
            </p:cNvSpPr>
            <p:nvPr userDrawn="1"/>
          </p:nvSpPr>
          <p:spPr bwMode="auto">
            <a:xfrm>
              <a:off x="1514" y="3150"/>
              <a:ext cx="126" cy="123"/>
            </a:xfrm>
            <a:custGeom>
              <a:avLst/>
              <a:gdLst>
                <a:gd name="T0" fmla="*/ 10 w 68"/>
                <a:gd name="T1" fmla="*/ 58 h 66"/>
                <a:gd name="T2" fmla="*/ 0 w 68"/>
                <a:gd name="T3" fmla="*/ 34 h 66"/>
                <a:gd name="T4" fmla="*/ 7 w 68"/>
                <a:gd name="T5" fmla="*/ 12 h 66"/>
                <a:gd name="T6" fmla="*/ 35 w 68"/>
                <a:gd name="T7" fmla="*/ 0 h 66"/>
                <a:gd name="T8" fmla="*/ 57 w 68"/>
                <a:gd name="T9" fmla="*/ 8 h 66"/>
                <a:gd name="T10" fmla="*/ 68 w 68"/>
                <a:gd name="T11" fmla="*/ 32 h 66"/>
                <a:gd name="T12" fmla="*/ 60 w 68"/>
                <a:gd name="T13" fmla="*/ 54 h 66"/>
                <a:gd name="T14" fmla="*/ 33 w 68"/>
                <a:gd name="T15" fmla="*/ 66 h 66"/>
                <a:gd name="T16" fmla="*/ 10 w 68"/>
                <a:gd name="T17" fmla="*/ 58 h 66"/>
                <a:gd name="T18" fmla="*/ 12 w 68"/>
                <a:gd name="T19" fmla="*/ 31 h 66"/>
                <a:gd name="T20" fmla="*/ 35 w 68"/>
                <a:gd name="T21" fmla="*/ 62 h 66"/>
                <a:gd name="T22" fmla="*/ 55 w 68"/>
                <a:gd name="T23" fmla="*/ 34 h 66"/>
                <a:gd name="T24" fmla="*/ 33 w 68"/>
                <a:gd name="T25" fmla="*/ 4 h 66"/>
                <a:gd name="T26" fmla="*/ 12 w 68"/>
                <a:gd name="T27" fmla="*/ 3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8" h="66">
                  <a:moveTo>
                    <a:pt x="10" y="58"/>
                  </a:moveTo>
                  <a:cubicBezTo>
                    <a:pt x="3" y="51"/>
                    <a:pt x="0" y="44"/>
                    <a:pt x="0" y="34"/>
                  </a:cubicBezTo>
                  <a:cubicBezTo>
                    <a:pt x="0" y="25"/>
                    <a:pt x="3" y="18"/>
                    <a:pt x="7" y="12"/>
                  </a:cubicBezTo>
                  <a:cubicBezTo>
                    <a:pt x="14" y="4"/>
                    <a:pt x="23" y="0"/>
                    <a:pt x="35" y="0"/>
                  </a:cubicBezTo>
                  <a:cubicBezTo>
                    <a:pt x="44" y="0"/>
                    <a:pt x="51" y="2"/>
                    <a:pt x="57" y="8"/>
                  </a:cubicBezTo>
                  <a:cubicBezTo>
                    <a:pt x="65" y="14"/>
                    <a:pt x="68" y="22"/>
                    <a:pt x="68" y="32"/>
                  </a:cubicBezTo>
                  <a:cubicBezTo>
                    <a:pt x="68" y="40"/>
                    <a:pt x="65" y="48"/>
                    <a:pt x="60" y="54"/>
                  </a:cubicBezTo>
                  <a:cubicBezTo>
                    <a:pt x="53" y="62"/>
                    <a:pt x="44" y="66"/>
                    <a:pt x="33" y="66"/>
                  </a:cubicBezTo>
                  <a:cubicBezTo>
                    <a:pt x="24" y="66"/>
                    <a:pt x="17" y="63"/>
                    <a:pt x="10" y="58"/>
                  </a:cubicBezTo>
                  <a:close/>
                  <a:moveTo>
                    <a:pt x="12" y="31"/>
                  </a:moveTo>
                  <a:cubicBezTo>
                    <a:pt x="12" y="50"/>
                    <a:pt x="22" y="62"/>
                    <a:pt x="35" y="62"/>
                  </a:cubicBezTo>
                  <a:cubicBezTo>
                    <a:pt x="47" y="62"/>
                    <a:pt x="55" y="52"/>
                    <a:pt x="55" y="34"/>
                  </a:cubicBezTo>
                  <a:cubicBezTo>
                    <a:pt x="55" y="16"/>
                    <a:pt x="45" y="4"/>
                    <a:pt x="33" y="4"/>
                  </a:cubicBezTo>
                  <a:cubicBezTo>
                    <a:pt x="20" y="4"/>
                    <a:pt x="12" y="13"/>
                    <a:pt x="12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42"/>
            <p:cNvSpPr>
              <a:spLocks/>
            </p:cNvSpPr>
            <p:nvPr userDrawn="1"/>
          </p:nvSpPr>
          <p:spPr bwMode="auto">
            <a:xfrm>
              <a:off x="1653" y="3152"/>
              <a:ext cx="124" cy="121"/>
            </a:xfrm>
            <a:custGeom>
              <a:avLst/>
              <a:gdLst>
                <a:gd name="T0" fmla="*/ 0 w 67"/>
                <a:gd name="T1" fmla="*/ 0 h 65"/>
                <a:gd name="T2" fmla="*/ 13 w 67"/>
                <a:gd name="T3" fmla="*/ 1 h 65"/>
                <a:gd name="T4" fmla="*/ 27 w 67"/>
                <a:gd name="T5" fmla="*/ 0 h 65"/>
                <a:gd name="T6" fmla="*/ 27 w 67"/>
                <a:gd name="T7" fmla="*/ 3 h 65"/>
                <a:gd name="T8" fmla="*/ 26 w 67"/>
                <a:gd name="T9" fmla="*/ 3 h 65"/>
                <a:gd name="T10" fmla="*/ 20 w 67"/>
                <a:gd name="T11" fmla="*/ 11 h 65"/>
                <a:gd name="T12" fmla="*/ 20 w 67"/>
                <a:gd name="T13" fmla="*/ 41 h 65"/>
                <a:gd name="T14" fmla="*/ 36 w 67"/>
                <a:gd name="T15" fmla="*/ 60 h 65"/>
                <a:gd name="T16" fmla="*/ 52 w 67"/>
                <a:gd name="T17" fmla="*/ 53 h 65"/>
                <a:gd name="T18" fmla="*/ 54 w 67"/>
                <a:gd name="T19" fmla="*/ 39 h 65"/>
                <a:gd name="T20" fmla="*/ 54 w 67"/>
                <a:gd name="T21" fmla="*/ 14 h 65"/>
                <a:gd name="T22" fmla="*/ 47 w 67"/>
                <a:gd name="T23" fmla="*/ 3 h 65"/>
                <a:gd name="T24" fmla="*/ 46 w 67"/>
                <a:gd name="T25" fmla="*/ 3 h 65"/>
                <a:gd name="T26" fmla="*/ 46 w 67"/>
                <a:gd name="T27" fmla="*/ 0 h 65"/>
                <a:gd name="T28" fmla="*/ 55 w 67"/>
                <a:gd name="T29" fmla="*/ 0 h 65"/>
                <a:gd name="T30" fmla="*/ 67 w 67"/>
                <a:gd name="T31" fmla="*/ 0 h 65"/>
                <a:gd name="T32" fmla="*/ 67 w 67"/>
                <a:gd name="T33" fmla="*/ 3 h 65"/>
                <a:gd name="T34" fmla="*/ 65 w 67"/>
                <a:gd name="T35" fmla="*/ 3 h 65"/>
                <a:gd name="T36" fmla="*/ 59 w 67"/>
                <a:gd name="T37" fmla="*/ 14 h 65"/>
                <a:gd name="T38" fmla="*/ 59 w 67"/>
                <a:gd name="T39" fmla="*/ 37 h 65"/>
                <a:gd name="T40" fmla="*/ 54 w 67"/>
                <a:gd name="T41" fmla="*/ 58 h 65"/>
                <a:gd name="T42" fmla="*/ 32 w 67"/>
                <a:gd name="T43" fmla="*/ 65 h 65"/>
                <a:gd name="T44" fmla="*/ 8 w 67"/>
                <a:gd name="T45" fmla="*/ 40 h 65"/>
                <a:gd name="T46" fmla="*/ 8 w 67"/>
                <a:gd name="T47" fmla="*/ 13 h 65"/>
                <a:gd name="T48" fmla="*/ 0 w 67"/>
                <a:gd name="T49" fmla="*/ 3 h 65"/>
                <a:gd name="T50" fmla="*/ 0 w 67"/>
                <a:gd name="T5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7" h="65">
                  <a:moveTo>
                    <a:pt x="0" y="0"/>
                  </a:moveTo>
                  <a:cubicBezTo>
                    <a:pt x="4" y="0"/>
                    <a:pt x="9" y="1"/>
                    <a:pt x="13" y="1"/>
                  </a:cubicBezTo>
                  <a:cubicBezTo>
                    <a:pt x="18" y="1"/>
                    <a:pt x="22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6" y="3"/>
                  </a:cubicBezTo>
                  <a:cubicBezTo>
                    <a:pt x="20" y="3"/>
                    <a:pt x="20" y="5"/>
                    <a:pt x="20" y="1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54"/>
                    <a:pt x="25" y="60"/>
                    <a:pt x="36" y="60"/>
                  </a:cubicBezTo>
                  <a:cubicBezTo>
                    <a:pt x="43" y="60"/>
                    <a:pt x="49" y="57"/>
                    <a:pt x="52" y="53"/>
                  </a:cubicBezTo>
                  <a:cubicBezTo>
                    <a:pt x="54" y="49"/>
                    <a:pt x="54" y="45"/>
                    <a:pt x="54" y="39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6"/>
                    <a:pt x="53" y="3"/>
                    <a:pt x="47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8" y="0"/>
                    <a:pt x="51" y="0"/>
                    <a:pt x="55" y="0"/>
                  </a:cubicBezTo>
                  <a:cubicBezTo>
                    <a:pt x="58" y="0"/>
                    <a:pt x="62" y="0"/>
                    <a:pt x="67" y="0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7" y="3"/>
                    <a:pt x="66" y="3"/>
                    <a:pt x="65" y="3"/>
                  </a:cubicBezTo>
                  <a:cubicBezTo>
                    <a:pt x="60" y="3"/>
                    <a:pt x="59" y="6"/>
                    <a:pt x="59" y="14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46"/>
                    <a:pt x="59" y="52"/>
                    <a:pt x="54" y="58"/>
                  </a:cubicBezTo>
                  <a:cubicBezTo>
                    <a:pt x="49" y="63"/>
                    <a:pt x="42" y="65"/>
                    <a:pt x="32" y="65"/>
                  </a:cubicBezTo>
                  <a:cubicBezTo>
                    <a:pt x="15" y="65"/>
                    <a:pt x="8" y="57"/>
                    <a:pt x="8" y="40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5"/>
                    <a:pt x="8" y="3"/>
                    <a:pt x="0" y="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3"/>
            <p:cNvSpPr>
              <a:spLocks/>
            </p:cNvSpPr>
            <p:nvPr userDrawn="1"/>
          </p:nvSpPr>
          <p:spPr bwMode="auto">
            <a:xfrm>
              <a:off x="1792" y="3150"/>
              <a:ext cx="68" cy="123"/>
            </a:xfrm>
            <a:custGeom>
              <a:avLst/>
              <a:gdLst>
                <a:gd name="T0" fmla="*/ 0 w 37"/>
                <a:gd name="T1" fmla="*/ 48 h 66"/>
                <a:gd name="T2" fmla="*/ 2 w 37"/>
                <a:gd name="T3" fmla="*/ 47 h 66"/>
                <a:gd name="T4" fmla="*/ 16 w 37"/>
                <a:gd name="T5" fmla="*/ 62 h 66"/>
                <a:gd name="T6" fmla="*/ 27 w 37"/>
                <a:gd name="T7" fmla="*/ 51 h 66"/>
                <a:gd name="T8" fmla="*/ 24 w 37"/>
                <a:gd name="T9" fmla="*/ 43 h 66"/>
                <a:gd name="T10" fmla="*/ 13 w 37"/>
                <a:gd name="T11" fmla="*/ 36 h 66"/>
                <a:gd name="T12" fmla="*/ 1 w 37"/>
                <a:gd name="T13" fmla="*/ 19 h 66"/>
                <a:gd name="T14" fmla="*/ 21 w 37"/>
                <a:gd name="T15" fmla="*/ 0 h 66"/>
                <a:gd name="T16" fmla="*/ 33 w 37"/>
                <a:gd name="T17" fmla="*/ 1 h 66"/>
                <a:gd name="T18" fmla="*/ 34 w 37"/>
                <a:gd name="T19" fmla="*/ 14 h 66"/>
                <a:gd name="T20" fmla="*/ 32 w 37"/>
                <a:gd name="T21" fmla="*/ 15 h 66"/>
                <a:gd name="T22" fmla="*/ 21 w 37"/>
                <a:gd name="T23" fmla="*/ 4 h 66"/>
                <a:gd name="T24" fmla="*/ 10 w 37"/>
                <a:gd name="T25" fmla="*/ 14 h 66"/>
                <a:gd name="T26" fmla="*/ 13 w 37"/>
                <a:gd name="T27" fmla="*/ 22 h 66"/>
                <a:gd name="T28" fmla="*/ 24 w 37"/>
                <a:gd name="T29" fmla="*/ 28 h 66"/>
                <a:gd name="T30" fmla="*/ 37 w 37"/>
                <a:gd name="T31" fmla="*/ 46 h 66"/>
                <a:gd name="T32" fmla="*/ 16 w 37"/>
                <a:gd name="T33" fmla="*/ 66 h 66"/>
                <a:gd name="T34" fmla="*/ 1 w 37"/>
                <a:gd name="T35" fmla="*/ 61 h 66"/>
                <a:gd name="T36" fmla="*/ 0 w 37"/>
                <a:gd name="T37" fmla="*/ 4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66">
                  <a:moveTo>
                    <a:pt x="0" y="48"/>
                  </a:moveTo>
                  <a:cubicBezTo>
                    <a:pt x="2" y="47"/>
                    <a:pt x="2" y="47"/>
                    <a:pt x="2" y="47"/>
                  </a:cubicBezTo>
                  <a:cubicBezTo>
                    <a:pt x="4" y="57"/>
                    <a:pt x="8" y="62"/>
                    <a:pt x="16" y="62"/>
                  </a:cubicBezTo>
                  <a:cubicBezTo>
                    <a:pt x="23" y="62"/>
                    <a:pt x="27" y="58"/>
                    <a:pt x="27" y="51"/>
                  </a:cubicBezTo>
                  <a:cubicBezTo>
                    <a:pt x="27" y="48"/>
                    <a:pt x="26" y="45"/>
                    <a:pt x="24" y="43"/>
                  </a:cubicBezTo>
                  <a:cubicBezTo>
                    <a:pt x="20" y="40"/>
                    <a:pt x="16" y="38"/>
                    <a:pt x="13" y="36"/>
                  </a:cubicBezTo>
                  <a:cubicBezTo>
                    <a:pt x="5" y="32"/>
                    <a:pt x="1" y="27"/>
                    <a:pt x="1" y="19"/>
                  </a:cubicBezTo>
                  <a:cubicBezTo>
                    <a:pt x="1" y="8"/>
                    <a:pt x="9" y="0"/>
                    <a:pt x="21" y="0"/>
                  </a:cubicBezTo>
                  <a:cubicBezTo>
                    <a:pt x="24" y="0"/>
                    <a:pt x="28" y="0"/>
                    <a:pt x="33" y="1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0" y="7"/>
                    <a:pt x="27" y="4"/>
                    <a:pt x="21" y="4"/>
                  </a:cubicBezTo>
                  <a:cubicBezTo>
                    <a:pt x="15" y="4"/>
                    <a:pt x="10" y="8"/>
                    <a:pt x="10" y="14"/>
                  </a:cubicBezTo>
                  <a:cubicBezTo>
                    <a:pt x="10" y="17"/>
                    <a:pt x="11" y="20"/>
                    <a:pt x="13" y="22"/>
                  </a:cubicBezTo>
                  <a:cubicBezTo>
                    <a:pt x="16" y="25"/>
                    <a:pt x="20" y="26"/>
                    <a:pt x="24" y="28"/>
                  </a:cubicBezTo>
                  <a:cubicBezTo>
                    <a:pt x="32" y="33"/>
                    <a:pt x="37" y="38"/>
                    <a:pt x="37" y="46"/>
                  </a:cubicBezTo>
                  <a:cubicBezTo>
                    <a:pt x="37" y="58"/>
                    <a:pt x="29" y="66"/>
                    <a:pt x="16" y="66"/>
                  </a:cubicBezTo>
                  <a:cubicBezTo>
                    <a:pt x="10" y="66"/>
                    <a:pt x="6" y="64"/>
                    <a:pt x="1" y="61"/>
                  </a:cubicBez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4"/>
            <p:cNvSpPr>
              <a:spLocks/>
            </p:cNvSpPr>
            <p:nvPr userDrawn="1"/>
          </p:nvSpPr>
          <p:spPr bwMode="auto">
            <a:xfrm>
              <a:off x="1879" y="3152"/>
              <a:ext cx="52" cy="117"/>
            </a:xfrm>
            <a:custGeom>
              <a:avLst/>
              <a:gdLst>
                <a:gd name="T0" fmla="*/ 0 w 28"/>
                <a:gd name="T1" fmla="*/ 60 h 63"/>
                <a:gd name="T2" fmla="*/ 8 w 28"/>
                <a:gd name="T3" fmla="*/ 54 h 63"/>
                <a:gd name="T4" fmla="*/ 8 w 28"/>
                <a:gd name="T5" fmla="*/ 10 h 63"/>
                <a:gd name="T6" fmla="*/ 1 w 28"/>
                <a:gd name="T7" fmla="*/ 3 h 63"/>
                <a:gd name="T8" fmla="*/ 0 w 28"/>
                <a:gd name="T9" fmla="*/ 3 h 63"/>
                <a:gd name="T10" fmla="*/ 0 w 28"/>
                <a:gd name="T11" fmla="*/ 0 h 63"/>
                <a:gd name="T12" fmla="*/ 13 w 28"/>
                <a:gd name="T13" fmla="*/ 0 h 63"/>
                <a:gd name="T14" fmla="*/ 28 w 28"/>
                <a:gd name="T15" fmla="*/ 0 h 63"/>
                <a:gd name="T16" fmla="*/ 28 w 28"/>
                <a:gd name="T17" fmla="*/ 3 h 63"/>
                <a:gd name="T18" fmla="*/ 27 w 28"/>
                <a:gd name="T19" fmla="*/ 3 h 63"/>
                <a:gd name="T20" fmla="*/ 19 w 28"/>
                <a:gd name="T21" fmla="*/ 11 h 63"/>
                <a:gd name="T22" fmla="*/ 19 w 28"/>
                <a:gd name="T23" fmla="*/ 53 h 63"/>
                <a:gd name="T24" fmla="*/ 28 w 28"/>
                <a:gd name="T25" fmla="*/ 60 h 63"/>
                <a:gd name="T26" fmla="*/ 28 w 28"/>
                <a:gd name="T27" fmla="*/ 63 h 63"/>
                <a:gd name="T28" fmla="*/ 15 w 28"/>
                <a:gd name="T29" fmla="*/ 63 h 63"/>
                <a:gd name="T30" fmla="*/ 0 w 28"/>
                <a:gd name="T31" fmla="*/ 63 h 63"/>
                <a:gd name="T32" fmla="*/ 0 w 28"/>
                <a:gd name="T3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3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0" y="3"/>
                    <a:pt x="19" y="5"/>
                    <a:pt x="19" y="11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9"/>
                    <a:pt x="20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9" y="63"/>
                    <a:pt x="15" y="63"/>
                  </a:cubicBezTo>
                  <a:cubicBezTo>
                    <a:pt x="10" y="63"/>
                    <a:pt x="5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5"/>
            <p:cNvSpPr>
              <a:spLocks/>
            </p:cNvSpPr>
            <p:nvPr userDrawn="1"/>
          </p:nvSpPr>
          <p:spPr bwMode="auto">
            <a:xfrm>
              <a:off x="1944" y="3152"/>
              <a:ext cx="96" cy="119"/>
            </a:xfrm>
            <a:custGeom>
              <a:avLst/>
              <a:gdLst>
                <a:gd name="T0" fmla="*/ 0 w 52"/>
                <a:gd name="T1" fmla="*/ 60 h 64"/>
                <a:gd name="T2" fmla="*/ 8 w 52"/>
                <a:gd name="T3" fmla="*/ 54 h 64"/>
                <a:gd name="T4" fmla="*/ 8 w 52"/>
                <a:gd name="T5" fmla="*/ 10 h 64"/>
                <a:gd name="T6" fmla="*/ 0 w 52"/>
                <a:gd name="T7" fmla="*/ 3 h 64"/>
                <a:gd name="T8" fmla="*/ 0 w 52"/>
                <a:gd name="T9" fmla="*/ 3 h 64"/>
                <a:gd name="T10" fmla="*/ 0 w 52"/>
                <a:gd name="T11" fmla="*/ 0 h 64"/>
                <a:gd name="T12" fmla="*/ 22 w 52"/>
                <a:gd name="T13" fmla="*/ 0 h 64"/>
                <a:gd name="T14" fmla="*/ 46 w 52"/>
                <a:gd name="T15" fmla="*/ 0 h 64"/>
                <a:gd name="T16" fmla="*/ 46 w 52"/>
                <a:gd name="T17" fmla="*/ 14 h 64"/>
                <a:gd name="T18" fmla="*/ 44 w 52"/>
                <a:gd name="T19" fmla="*/ 14 h 64"/>
                <a:gd name="T20" fmla="*/ 30 w 52"/>
                <a:gd name="T21" fmla="*/ 4 h 64"/>
                <a:gd name="T22" fmla="*/ 19 w 52"/>
                <a:gd name="T23" fmla="*/ 4 h 64"/>
                <a:gd name="T24" fmla="*/ 19 w 52"/>
                <a:gd name="T25" fmla="*/ 28 h 64"/>
                <a:gd name="T26" fmla="*/ 27 w 52"/>
                <a:gd name="T27" fmla="*/ 28 h 64"/>
                <a:gd name="T28" fmla="*/ 37 w 52"/>
                <a:gd name="T29" fmla="*/ 21 h 64"/>
                <a:gd name="T30" fmla="*/ 37 w 52"/>
                <a:gd name="T31" fmla="*/ 20 h 64"/>
                <a:gd name="T32" fmla="*/ 40 w 52"/>
                <a:gd name="T33" fmla="*/ 20 h 64"/>
                <a:gd name="T34" fmla="*/ 40 w 52"/>
                <a:gd name="T35" fmla="*/ 30 h 64"/>
                <a:gd name="T36" fmla="*/ 40 w 52"/>
                <a:gd name="T37" fmla="*/ 40 h 64"/>
                <a:gd name="T38" fmla="*/ 38 w 52"/>
                <a:gd name="T39" fmla="*/ 41 h 64"/>
                <a:gd name="T40" fmla="*/ 27 w 52"/>
                <a:gd name="T41" fmla="*/ 33 h 64"/>
                <a:gd name="T42" fmla="*/ 19 w 52"/>
                <a:gd name="T43" fmla="*/ 33 h 64"/>
                <a:gd name="T44" fmla="*/ 19 w 52"/>
                <a:gd name="T45" fmla="*/ 51 h 64"/>
                <a:gd name="T46" fmla="*/ 30 w 52"/>
                <a:gd name="T47" fmla="*/ 59 h 64"/>
                <a:gd name="T48" fmla="*/ 49 w 52"/>
                <a:gd name="T49" fmla="*/ 48 h 64"/>
                <a:gd name="T50" fmla="*/ 52 w 52"/>
                <a:gd name="T51" fmla="*/ 49 h 64"/>
                <a:gd name="T52" fmla="*/ 48 w 52"/>
                <a:gd name="T53" fmla="*/ 64 h 64"/>
                <a:gd name="T54" fmla="*/ 27 w 52"/>
                <a:gd name="T55" fmla="*/ 63 h 64"/>
                <a:gd name="T56" fmla="*/ 16 w 52"/>
                <a:gd name="T57" fmla="*/ 63 h 64"/>
                <a:gd name="T58" fmla="*/ 8 w 52"/>
                <a:gd name="T59" fmla="*/ 63 h 64"/>
                <a:gd name="T60" fmla="*/ 0 w 52"/>
                <a:gd name="T61" fmla="*/ 64 h 64"/>
                <a:gd name="T62" fmla="*/ 0 w 52"/>
                <a:gd name="T63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" h="64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12" y="0"/>
                    <a:pt x="22" y="0"/>
                  </a:cubicBezTo>
                  <a:cubicBezTo>
                    <a:pt x="36" y="0"/>
                    <a:pt x="44" y="0"/>
                    <a:pt x="46" y="0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3" y="5"/>
                    <a:pt x="39" y="4"/>
                    <a:pt x="30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5" y="28"/>
                    <a:pt x="37" y="27"/>
                    <a:pt x="37" y="21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4"/>
                    <a:pt x="40" y="27"/>
                    <a:pt x="40" y="30"/>
                  </a:cubicBezTo>
                  <a:cubicBezTo>
                    <a:pt x="40" y="33"/>
                    <a:pt x="40" y="36"/>
                    <a:pt x="40" y="40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7" y="33"/>
                    <a:pt x="35" y="33"/>
                    <a:pt x="27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8"/>
                    <a:pt x="21" y="59"/>
                    <a:pt x="30" y="59"/>
                  </a:cubicBezTo>
                  <a:cubicBezTo>
                    <a:pt x="42" y="59"/>
                    <a:pt x="47" y="58"/>
                    <a:pt x="49" y="48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0" y="63"/>
                    <a:pt x="32" y="63"/>
                    <a:pt x="27" y="63"/>
                  </a:cubicBezTo>
                  <a:cubicBezTo>
                    <a:pt x="22" y="63"/>
                    <a:pt x="18" y="63"/>
                    <a:pt x="16" y="63"/>
                  </a:cubicBezTo>
                  <a:cubicBezTo>
                    <a:pt x="13" y="63"/>
                    <a:pt x="10" y="63"/>
                    <a:pt x="8" y="63"/>
                  </a:cubicBezTo>
                  <a:cubicBezTo>
                    <a:pt x="5" y="63"/>
                    <a:pt x="2" y="63"/>
                    <a:pt x="0" y="64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6"/>
            <p:cNvSpPr>
              <a:spLocks/>
            </p:cNvSpPr>
            <p:nvPr userDrawn="1"/>
          </p:nvSpPr>
          <p:spPr bwMode="auto">
            <a:xfrm>
              <a:off x="993" y="3336"/>
              <a:ext cx="122" cy="119"/>
            </a:xfrm>
            <a:custGeom>
              <a:avLst/>
              <a:gdLst>
                <a:gd name="T0" fmla="*/ 0 w 66"/>
                <a:gd name="T1" fmla="*/ 0 h 64"/>
                <a:gd name="T2" fmla="*/ 14 w 66"/>
                <a:gd name="T3" fmla="*/ 0 h 64"/>
                <a:gd name="T4" fmla="*/ 27 w 66"/>
                <a:gd name="T5" fmla="*/ 0 h 64"/>
                <a:gd name="T6" fmla="*/ 27 w 66"/>
                <a:gd name="T7" fmla="*/ 3 h 64"/>
                <a:gd name="T8" fmla="*/ 26 w 66"/>
                <a:gd name="T9" fmla="*/ 3 h 64"/>
                <a:gd name="T10" fmla="*/ 20 w 66"/>
                <a:gd name="T11" fmla="*/ 11 h 64"/>
                <a:gd name="T12" fmla="*/ 20 w 66"/>
                <a:gd name="T13" fmla="*/ 40 h 64"/>
                <a:gd name="T14" fmla="*/ 36 w 66"/>
                <a:gd name="T15" fmla="*/ 60 h 64"/>
                <a:gd name="T16" fmla="*/ 51 w 66"/>
                <a:gd name="T17" fmla="*/ 52 h 64"/>
                <a:gd name="T18" fmla="*/ 54 w 66"/>
                <a:gd name="T19" fmla="*/ 39 h 64"/>
                <a:gd name="T20" fmla="*/ 54 w 66"/>
                <a:gd name="T21" fmla="*/ 14 h 64"/>
                <a:gd name="T22" fmla="*/ 47 w 66"/>
                <a:gd name="T23" fmla="*/ 3 h 64"/>
                <a:gd name="T24" fmla="*/ 45 w 66"/>
                <a:gd name="T25" fmla="*/ 3 h 64"/>
                <a:gd name="T26" fmla="*/ 45 w 66"/>
                <a:gd name="T27" fmla="*/ 0 h 64"/>
                <a:gd name="T28" fmla="*/ 54 w 66"/>
                <a:gd name="T29" fmla="*/ 0 h 64"/>
                <a:gd name="T30" fmla="*/ 66 w 66"/>
                <a:gd name="T31" fmla="*/ 0 h 64"/>
                <a:gd name="T32" fmla="*/ 66 w 66"/>
                <a:gd name="T33" fmla="*/ 3 h 64"/>
                <a:gd name="T34" fmla="*/ 65 w 66"/>
                <a:gd name="T35" fmla="*/ 3 h 64"/>
                <a:gd name="T36" fmla="*/ 59 w 66"/>
                <a:gd name="T37" fmla="*/ 14 h 64"/>
                <a:gd name="T38" fmla="*/ 59 w 66"/>
                <a:gd name="T39" fmla="*/ 37 h 64"/>
                <a:gd name="T40" fmla="*/ 53 w 66"/>
                <a:gd name="T41" fmla="*/ 57 h 64"/>
                <a:gd name="T42" fmla="*/ 32 w 66"/>
                <a:gd name="T43" fmla="*/ 64 h 64"/>
                <a:gd name="T44" fmla="*/ 8 w 66"/>
                <a:gd name="T45" fmla="*/ 40 h 64"/>
                <a:gd name="T46" fmla="*/ 8 w 66"/>
                <a:gd name="T47" fmla="*/ 13 h 64"/>
                <a:gd name="T48" fmla="*/ 0 w 66"/>
                <a:gd name="T49" fmla="*/ 3 h 64"/>
                <a:gd name="T50" fmla="*/ 0 w 66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64">
                  <a:moveTo>
                    <a:pt x="0" y="0"/>
                  </a:moveTo>
                  <a:cubicBezTo>
                    <a:pt x="5" y="0"/>
                    <a:pt x="9" y="0"/>
                    <a:pt x="14" y="0"/>
                  </a:cubicBezTo>
                  <a:cubicBezTo>
                    <a:pt x="18" y="0"/>
                    <a:pt x="23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6" y="3"/>
                  </a:cubicBezTo>
                  <a:cubicBezTo>
                    <a:pt x="20" y="3"/>
                    <a:pt x="20" y="5"/>
                    <a:pt x="20" y="1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54"/>
                    <a:pt x="25" y="60"/>
                    <a:pt x="36" y="60"/>
                  </a:cubicBezTo>
                  <a:cubicBezTo>
                    <a:pt x="43" y="60"/>
                    <a:pt x="48" y="57"/>
                    <a:pt x="51" y="52"/>
                  </a:cubicBezTo>
                  <a:cubicBezTo>
                    <a:pt x="53" y="48"/>
                    <a:pt x="54" y="44"/>
                    <a:pt x="54" y="39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5"/>
                    <a:pt x="53" y="3"/>
                    <a:pt x="47" y="3"/>
                  </a:cubicBezTo>
                  <a:cubicBezTo>
                    <a:pt x="46" y="3"/>
                    <a:pt x="45" y="3"/>
                    <a:pt x="45" y="3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8" y="0"/>
                    <a:pt x="51" y="0"/>
                    <a:pt x="54" y="0"/>
                  </a:cubicBezTo>
                  <a:cubicBezTo>
                    <a:pt x="58" y="0"/>
                    <a:pt x="62" y="0"/>
                    <a:pt x="66" y="0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59" y="3"/>
                    <a:pt x="59" y="5"/>
                    <a:pt x="59" y="14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46"/>
                    <a:pt x="58" y="52"/>
                    <a:pt x="53" y="57"/>
                  </a:cubicBezTo>
                  <a:cubicBezTo>
                    <a:pt x="49" y="62"/>
                    <a:pt x="42" y="64"/>
                    <a:pt x="32" y="64"/>
                  </a:cubicBezTo>
                  <a:cubicBezTo>
                    <a:pt x="16" y="64"/>
                    <a:pt x="8" y="56"/>
                    <a:pt x="8" y="40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5"/>
                    <a:pt x="8" y="3"/>
                    <a:pt x="0" y="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7"/>
            <p:cNvSpPr>
              <a:spLocks/>
            </p:cNvSpPr>
            <p:nvPr userDrawn="1"/>
          </p:nvSpPr>
          <p:spPr bwMode="auto">
            <a:xfrm>
              <a:off x="1128" y="3336"/>
              <a:ext cx="126" cy="121"/>
            </a:xfrm>
            <a:custGeom>
              <a:avLst/>
              <a:gdLst>
                <a:gd name="T0" fmla="*/ 0 w 68"/>
                <a:gd name="T1" fmla="*/ 60 h 65"/>
                <a:gd name="T2" fmla="*/ 1 w 68"/>
                <a:gd name="T3" fmla="*/ 60 h 65"/>
                <a:gd name="T4" fmla="*/ 9 w 68"/>
                <a:gd name="T5" fmla="*/ 46 h 65"/>
                <a:gd name="T6" fmla="*/ 9 w 68"/>
                <a:gd name="T7" fmla="*/ 12 h 65"/>
                <a:gd name="T8" fmla="*/ 0 w 68"/>
                <a:gd name="T9" fmla="*/ 3 h 65"/>
                <a:gd name="T10" fmla="*/ 0 w 68"/>
                <a:gd name="T11" fmla="*/ 0 h 65"/>
                <a:gd name="T12" fmla="*/ 10 w 68"/>
                <a:gd name="T13" fmla="*/ 0 h 65"/>
                <a:gd name="T14" fmla="*/ 18 w 68"/>
                <a:gd name="T15" fmla="*/ 0 h 65"/>
                <a:gd name="T16" fmla="*/ 54 w 68"/>
                <a:gd name="T17" fmla="*/ 45 h 65"/>
                <a:gd name="T18" fmla="*/ 54 w 68"/>
                <a:gd name="T19" fmla="*/ 13 h 65"/>
                <a:gd name="T20" fmla="*/ 45 w 68"/>
                <a:gd name="T21" fmla="*/ 3 h 65"/>
                <a:gd name="T22" fmla="*/ 44 w 68"/>
                <a:gd name="T23" fmla="*/ 3 h 65"/>
                <a:gd name="T24" fmla="*/ 44 w 68"/>
                <a:gd name="T25" fmla="*/ 0 h 65"/>
                <a:gd name="T26" fmla="*/ 53 w 68"/>
                <a:gd name="T27" fmla="*/ 0 h 65"/>
                <a:gd name="T28" fmla="*/ 68 w 68"/>
                <a:gd name="T29" fmla="*/ 0 h 65"/>
                <a:gd name="T30" fmla="*/ 68 w 68"/>
                <a:gd name="T31" fmla="*/ 3 h 65"/>
                <a:gd name="T32" fmla="*/ 67 w 68"/>
                <a:gd name="T33" fmla="*/ 3 h 65"/>
                <a:gd name="T34" fmla="*/ 59 w 68"/>
                <a:gd name="T35" fmla="*/ 16 h 65"/>
                <a:gd name="T36" fmla="*/ 59 w 68"/>
                <a:gd name="T37" fmla="*/ 65 h 65"/>
                <a:gd name="T38" fmla="*/ 55 w 68"/>
                <a:gd name="T39" fmla="*/ 65 h 65"/>
                <a:gd name="T40" fmla="*/ 14 w 68"/>
                <a:gd name="T41" fmla="*/ 13 h 65"/>
                <a:gd name="T42" fmla="*/ 14 w 68"/>
                <a:gd name="T43" fmla="*/ 46 h 65"/>
                <a:gd name="T44" fmla="*/ 22 w 68"/>
                <a:gd name="T45" fmla="*/ 60 h 65"/>
                <a:gd name="T46" fmla="*/ 23 w 68"/>
                <a:gd name="T47" fmla="*/ 60 h 65"/>
                <a:gd name="T48" fmla="*/ 23 w 68"/>
                <a:gd name="T49" fmla="*/ 63 h 65"/>
                <a:gd name="T50" fmla="*/ 12 w 68"/>
                <a:gd name="T51" fmla="*/ 63 h 65"/>
                <a:gd name="T52" fmla="*/ 0 w 68"/>
                <a:gd name="T53" fmla="*/ 63 h 65"/>
                <a:gd name="T54" fmla="*/ 0 w 68"/>
                <a:gd name="T55" fmla="*/ 6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8" h="65">
                  <a:moveTo>
                    <a:pt x="0" y="60"/>
                  </a:moveTo>
                  <a:cubicBezTo>
                    <a:pt x="1" y="60"/>
                    <a:pt x="1" y="60"/>
                    <a:pt x="1" y="60"/>
                  </a:cubicBezTo>
                  <a:cubicBezTo>
                    <a:pt x="8" y="60"/>
                    <a:pt x="9" y="56"/>
                    <a:pt x="9" y="46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6"/>
                    <a:pt x="8" y="4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5" y="0"/>
                    <a:pt x="10" y="0"/>
                  </a:cubicBezTo>
                  <a:cubicBezTo>
                    <a:pt x="14" y="0"/>
                    <a:pt x="18" y="0"/>
                    <a:pt x="18" y="0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5"/>
                    <a:pt x="52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0"/>
                    <a:pt x="53" y="0"/>
                  </a:cubicBezTo>
                  <a:cubicBezTo>
                    <a:pt x="59" y="0"/>
                    <a:pt x="64" y="0"/>
                    <a:pt x="68" y="0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0" y="3"/>
                    <a:pt x="59" y="6"/>
                    <a:pt x="59" y="16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4" y="56"/>
                    <a:pt x="14" y="60"/>
                    <a:pt x="22" y="60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20" y="63"/>
                    <a:pt x="17" y="63"/>
                    <a:pt x="12" y="63"/>
                  </a:cubicBezTo>
                  <a:cubicBezTo>
                    <a:pt x="8" y="63"/>
                    <a:pt x="4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8"/>
            <p:cNvSpPr>
              <a:spLocks/>
            </p:cNvSpPr>
            <p:nvPr userDrawn="1"/>
          </p:nvSpPr>
          <p:spPr bwMode="auto">
            <a:xfrm>
              <a:off x="1265" y="3336"/>
              <a:ext cx="52" cy="118"/>
            </a:xfrm>
            <a:custGeom>
              <a:avLst/>
              <a:gdLst>
                <a:gd name="T0" fmla="*/ 0 w 28"/>
                <a:gd name="T1" fmla="*/ 60 h 63"/>
                <a:gd name="T2" fmla="*/ 8 w 28"/>
                <a:gd name="T3" fmla="*/ 54 h 63"/>
                <a:gd name="T4" fmla="*/ 8 w 28"/>
                <a:gd name="T5" fmla="*/ 10 h 63"/>
                <a:gd name="T6" fmla="*/ 1 w 28"/>
                <a:gd name="T7" fmla="*/ 3 h 63"/>
                <a:gd name="T8" fmla="*/ 0 w 28"/>
                <a:gd name="T9" fmla="*/ 3 h 63"/>
                <a:gd name="T10" fmla="*/ 0 w 28"/>
                <a:gd name="T11" fmla="*/ 0 h 63"/>
                <a:gd name="T12" fmla="*/ 14 w 28"/>
                <a:gd name="T13" fmla="*/ 0 h 63"/>
                <a:gd name="T14" fmla="*/ 27 w 28"/>
                <a:gd name="T15" fmla="*/ 0 h 63"/>
                <a:gd name="T16" fmla="*/ 27 w 28"/>
                <a:gd name="T17" fmla="*/ 3 h 63"/>
                <a:gd name="T18" fmla="*/ 26 w 28"/>
                <a:gd name="T19" fmla="*/ 3 h 63"/>
                <a:gd name="T20" fmla="*/ 19 w 28"/>
                <a:gd name="T21" fmla="*/ 10 h 63"/>
                <a:gd name="T22" fmla="*/ 19 w 28"/>
                <a:gd name="T23" fmla="*/ 52 h 63"/>
                <a:gd name="T24" fmla="*/ 28 w 28"/>
                <a:gd name="T25" fmla="*/ 60 h 63"/>
                <a:gd name="T26" fmla="*/ 28 w 28"/>
                <a:gd name="T27" fmla="*/ 63 h 63"/>
                <a:gd name="T28" fmla="*/ 15 w 28"/>
                <a:gd name="T29" fmla="*/ 63 h 63"/>
                <a:gd name="T30" fmla="*/ 0 w 28"/>
                <a:gd name="T31" fmla="*/ 63 h 63"/>
                <a:gd name="T32" fmla="*/ 0 w 28"/>
                <a:gd name="T3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4" y="0"/>
                  </a:cubicBezTo>
                  <a:cubicBezTo>
                    <a:pt x="18" y="0"/>
                    <a:pt x="22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0" y="3"/>
                    <a:pt x="19" y="4"/>
                    <a:pt x="19" y="10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9" y="59"/>
                    <a:pt x="20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9" y="63"/>
                    <a:pt x="15" y="63"/>
                  </a:cubicBezTo>
                  <a:cubicBezTo>
                    <a:pt x="10" y="63"/>
                    <a:pt x="6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9"/>
            <p:cNvSpPr>
              <a:spLocks/>
            </p:cNvSpPr>
            <p:nvPr userDrawn="1"/>
          </p:nvSpPr>
          <p:spPr bwMode="auto">
            <a:xfrm>
              <a:off x="1323" y="3336"/>
              <a:ext cx="113" cy="119"/>
            </a:xfrm>
            <a:custGeom>
              <a:avLst/>
              <a:gdLst>
                <a:gd name="T0" fmla="*/ 29 w 61"/>
                <a:gd name="T1" fmla="*/ 64 h 64"/>
                <a:gd name="T2" fmla="*/ 7 w 61"/>
                <a:gd name="T3" fmla="*/ 8 h 64"/>
                <a:gd name="T4" fmla="*/ 0 w 61"/>
                <a:gd name="T5" fmla="*/ 3 h 64"/>
                <a:gd name="T6" fmla="*/ 0 w 61"/>
                <a:gd name="T7" fmla="*/ 0 h 64"/>
                <a:gd name="T8" fmla="*/ 10 w 61"/>
                <a:gd name="T9" fmla="*/ 0 h 64"/>
                <a:gd name="T10" fmla="*/ 26 w 61"/>
                <a:gd name="T11" fmla="*/ 0 h 64"/>
                <a:gd name="T12" fmla="*/ 26 w 61"/>
                <a:gd name="T13" fmla="*/ 3 h 64"/>
                <a:gd name="T14" fmla="*/ 25 w 61"/>
                <a:gd name="T15" fmla="*/ 3 h 64"/>
                <a:gd name="T16" fmla="*/ 20 w 61"/>
                <a:gd name="T17" fmla="*/ 5 h 64"/>
                <a:gd name="T18" fmla="*/ 21 w 61"/>
                <a:gd name="T19" fmla="*/ 9 h 64"/>
                <a:gd name="T20" fmla="*/ 35 w 61"/>
                <a:gd name="T21" fmla="*/ 48 h 64"/>
                <a:gd name="T22" fmla="*/ 49 w 61"/>
                <a:gd name="T23" fmla="*/ 10 h 64"/>
                <a:gd name="T24" fmla="*/ 49 w 61"/>
                <a:gd name="T25" fmla="*/ 6 h 64"/>
                <a:gd name="T26" fmla="*/ 42 w 61"/>
                <a:gd name="T27" fmla="*/ 3 h 64"/>
                <a:gd name="T28" fmla="*/ 42 w 61"/>
                <a:gd name="T29" fmla="*/ 0 h 64"/>
                <a:gd name="T30" fmla="*/ 50 w 61"/>
                <a:gd name="T31" fmla="*/ 0 h 64"/>
                <a:gd name="T32" fmla="*/ 61 w 61"/>
                <a:gd name="T33" fmla="*/ 0 h 64"/>
                <a:gd name="T34" fmla="*/ 61 w 61"/>
                <a:gd name="T35" fmla="*/ 3 h 64"/>
                <a:gd name="T36" fmla="*/ 54 w 61"/>
                <a:gd name="T37" fmla="*/ 9 h 64"/>
                <a:gd name="T38" fmla="*/ 33 w 61"/>
                <a:gd name="T39" fmla="*/ 64 h 64"/>
                <a:gd name="T40" fmla="*/ 29 w 61"/>
                <a:gd name="T41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1" h="64">
                  <a:moveTo>
                    <a:pt x="29" y="64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6" y="3"/>
                    <a:pt x="3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7" y="0"/>
                    <a:pt x="10" y="0"/>
                  </a:cubicBezTo>
                  <a:cubicBezTo>
                    <a:pt x="17" y="0"/>
                    <a:pt x="22" y="0"/>
                    <a:pt x="26" y="0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1" y="3"/>
                    <a:pt x="20" y="4"/>
                    <a:pt x="20" y="5"/>
                  </a:cubicBezTo>
                  <a:cubicBezTo>
                    <a:pt x="20" y="7"/>
                    <a:pt x="20" y="8"/>
                    <a:pt x="21" y="9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8"/>
                    <a:pt x="49" y="7"/>
                    <a:pt x="49" y="6"/>
                  </a:cubicBezTo>
                  <a:cubicBezTo>
                    <a:pt x="49" y="4"/>
                    <a:pt x="47" y="3"/>
                    <a:pt x="42" y="3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0"/>
                    <a:pt x="47" y="0"/>
                    <a:pt x="50" y="0"/>
                  </a:cubicBezTo>
                  <a:cubicBezTo>
                    <a:pt x="52" y="0"/>
                    <a:pt x="56" y="0"/>
                    <a:pt x="61" y="0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58" y="3"/>
                    <a:pt x="56" y="5"/>
                    <a:pt x="54" y="9"/>
                  </a:cubicBezTo>
                  <a:cubicBezTo>
                    <a:pt x="33" y="64"/>
                    <a:pt x="33" y="64"/>
                    <a:pt x="33" y="64"/>
                  </a:cubicBezTo>
                  <a:lnTo>
                    <a:pt x="29" y="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50"/>
            <p:cNvSpPr>
              <a:spLocks/>
            </p:cNvSpPr>
            <p:nvPr userDrawn="1"/>
          </p:nvSpPr>
          <p:spPr bwMode="auto">
            <a:xfrm>
              <a:off x="1442" y="3336"/>
              <a:ext cx="94" cy="118"/>
            </a:xfrm>
            <a:custGeom>
              <a:avLst/>
              <a:gdLst>
                <a:gd name="T0" fmla="*/ 0 w 51"/>
                <a:gd name="T1" fmla="*/ 60 h 63"/>
                <a:gd name="T2" fmla="*/ 8 w 51"/>
                <a:gd name="T3" fmla="*/ 54 h 63"/>
                <a:gd name="T4" fmla="*/ 8 w 51"/>
                <a:gd name="T5" fmla="*/ 10 h 63"/>
                <a:gd name="T6" fmla="*/ 2 w 51"/>
                <a:gd name="T7" fmla="*/ 3 h 63"/>
                <a:gd name="T8" fmla="*/ 1 w 51"/>
                <a:gd name="T9" fmla="*/ 3 h 63"/>
                <a:gd name="T10" fmla="*/ 1 w 51"/>
                <a:gd name="T11" fmla="*/ 0 h 63"/>
                <a:gd name="T12" fmla="*/ 22 w 51"/>
                <a:gd name="T13" fmla="*/ 0 h 63"/>
                <a:gd name="T14" fmla="*/ 45 w 51"/>
                <a:gd name="T15" fmla="*/ 0 h 63"/>
                <a:gd name="T16" fmla="*/ 45 w 51"/>
                <a:gd name="T17" fmla="*/ 14 h 63"/>
                <a:gd name="T18" fmla="*/ 43 w 51"/>
                <a:gd name="T19" fmla="*/ 14 h 63"/>
                <a:gd name="T20" fmla="*/ 30 w 51"/>
                <a:gd name="T21" fmla="*/ 4 h 63"/>
                <a:gd name="T22" fmla="*/ 20 w 51"/>
                <a:gd name="T23" fmla="*/ 4 h 63"/>
                <a:gd name="T24" fmla="*/ 20 w 51"/>
                <a:gd name="T25" fmla="*/ 28 h 63"/>
                <a:gd name="T26" fmla="*/ 27 w 51"/>
                <a:gd name="T27" fmla="*/ 28 h 63"/>
                <a:gd name="T28" fmla="*/ 37 w 51"/>
                <a:gd name="T29" fmla="*/ 20 h 63"/>
                <a:gd name="T30" fmla="*/ 37 w 51"/>
                <a:gd name="T31" fmla="*/ 20 h 63"/>
                <a:gd name="T32" fmla="*/ 40 w 51"/>
                <a:gd name="T33" fmla="*/ 20 h 63"/>
                <a:gd name="T34" fmla="*/ 39 w 51"/>
                <a:gd name="T35" fmla="*/ 30 h 63"/>
                <a:gd name="T36" fmla="*/ 40 w 51"/>
                <a:gd name="T37" fmla="*/ 40 h 63"/>
                <a:gd name="T38" fmla="*/ 37 w 51"/>
                <a:gd name="T39" fmla="*/ 41 h 63"/>
                <a:gd name="T40" fmla="*/ 27 w 51"/>
                <a:gd name="T41" fmla="*/ 32 h 63"/>
                <a:gd name="T42" fmla="*/ 20 w 51"/>
                <a:gd name="T43" fmla="*/ 32 h 63"/>
                <a:gd name="T44" fmla="*/ 20 w 51"/>
                <a:gd name="T45" fmla="*/ 51 h 63"/>
                <a:gd name="T46" fmla="*/ 30 w 51"/>
                <a:gd name="T47" fmla="*/ 59 h 63"/>
                <a:gd name="T48" fmla="*/ 49 w 51"/>
                <a:gd name="T49" fmla="*/ 48 h 63"/>
                <a:gd name="T50" fmla="*/ 51 w 51"/>
                <a:gd name="T51" fmla="*/ 49 h 63"/>
                <a:gd name="T52" fmla="*/ 48 w 51"/>
                <a:gd name="T53" fmla="*/ 63 h 63"/>
                <a:gd name="T54" fmla="*/ 26 w 51"/>
                <a:gd name="T55" fmla="*/ 63 h 63"/>
                <a:gd name="T56" fmla="*/ 16 w 51"/>
                <a:gd name="T57" fmla="*/ 63 h 63"/>
                <a:gd name="T58" fmla="*/ 8 w 51"/>
                <a:gd name="T59" fmla="*/ 63 h 63"/>
                <a:gd name="T60" fmla="*/ 0 w 51"/>
                <a:gd name="T61" fmla="*/ 63 h 63"/>
                <a:gd name="T62" fmla="*/ 0 w 51"/>
                <a:gd name="T6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7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6" y="0"/>
                    <a:pt x="12" y="0"/>
                    <a:pt x="22" y="0"/>
                  </a:cubicBezTo>
                  <a:cubicBezTo>
                    <a:pt x="35" y="0"/>
                    <a:pt x="43" y="0"/>
                    <a:pt x="45" y="0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5"/>
                    <a:pt x="39" y="4"/>
                    <a:pt x="3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5" y="28"/>
                    <a:pt x="37" y="27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4"/>
                    <a:pt x="39" y="27"/>
                    <a:pt x="39" y="30"/>
                  </a:cubicBezTo>
                  <a:cubicBezTo>
                    <a:pt x="39" y="33"/>
                    <a:pt x="39" y="36"/>
                    <a:pt x="40" y="40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33"/>
                    <a:pt x="35" y="32"/>
                    <a:pt x="27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20" y="58"/>
                    <a:pt x="21" y="59"/>
                    <a:pt x="30" y="59"/>
                  </a:cubicBezTo>
                  <a:cubicBezTo>
                    <a:pt x="41" y="59"/>
                    <a:pt x="46" y="58"/>
                    <a:pt x="49" y="4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39" y="63"/>
                    <a:pt x="32" y="63"/>
                    <a:pt x="26" y="63"/>
                  </a:cubicBezTo>
                  <a:cubicBezTo>
                    <a:pt x="22" y="63"/>
                    <a:pt x="18" y="63"/>
                    <a:pt x="16" y="63"/>
                  </a:cubicBezTo>
                  <a:cubicBezTo>
                    <a:pt x="13" y="63"/>
                    <a:pt x="11" y="63"/>
                    <a:pt x="8" y="63"/>
                  </a:cubicBezTo>
                  <a:cubicBezTo>
                    <a:pt x="5" y="63"/>
                    <a:pt x="2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51"/>
            <p:cNvSpPr>
              <a:spLocks noEditPoints="1"/>
            </p:cNvSpPr>
            <p:nvPr userDrawn="1"/>
          </p:nvSpPr>
          <p:spPr bwMode="auto">
            <a:xfrm>
              <a:off x="1551" y="3336"/>
              <a:ext cx="115" cy="118"/>
            </a:xfrm>
            <a:custGeom>
              <a:avLst/>
              <a:gdLst>
                <a:gd name="T0" fmla="*/ 0 w 62"/>
                <a:gd name="T1" fmla="*/ 60 h 63"/>
                <a:gd name="T2" fmla="*/ 8 w 62"/>
                <a:gd name="T3" fmla="*/ 53 h 63"/>
                <a:gd name="T4" fmla="*/ 8 w 62"/>
                <a:gd name="T5" fmla="*/ 10 h 63"/>
                <a:gd name="T6" fmla="*/ 1 w 62"/>
                <a:gd name="T7" fmla="*/ 3 h 63"/>
                <a:gd name="T8" fmla="*/ 0 w 62"/>
                <a:gd name="T9" fmla="*/ 3 h 63"/>
                <a:gd name="T10" fmla="*/ 0 w 62"/>
                <a:gd name="T11" fmla="*/ 0 h 63"/>
                <a:gd name="T12" fmla="*/ 13 w 62"/>
                <a:gd name="T13" fmla="*/ 0 h 63"/>
                <a:gd name="T14" fmla="*/ 27 w 62"/>
                <a:gd name="T15" fmla="*/ 0 h 63"/>
                <a:gd name="T16" fmla="*/ 50 w 62"/>
                <a:gd name="T17" fmla="*/ 16 h 63"/>
                <a:gd name="T18" fmla="*/ 38 w 62"/>
                <a:gd name="T19" fmla="*/ 32 h 63"/>
                <a:gd name="T20" fmla="*/ 61 w 62"/>
                <a:gd name="T21" fmla="*/ 60 h 63"/>
                <a:gd name="T22" fmla="*/ 62 w 62"/>
                <a:gd name="T23" fmla="*/ 60 h 63"/>
                <a:gd name="T24" fmla="*/ 62 w 62"/>
                <a:gd name="T25" fmla="*/ 63 h 63"/>
                <a:gd name="T26" fmla="*/ 53 w 62"/>
                <a:gd name="T27" fmla="*/ 63 h 63"/>
                <a:gd name="T28" fmla="*/ 45 w 62"/>
                <a:gd name="T29" fmla="*/ 63 h 63"/>
                <a:gd name="T30" fmla="*/ 27 w 62"/>
                <a:gd name="T31" fmla="*/ 34 h 63"/>
                <a:gd name="T32" fmla="*/ 20 w 62"/>
                <a:gd name="T33" fmla="*/ 34 h 63"/>
                <a:gd name="T34" fmla="*/ 20 w 62"/>
                <a:gd name="T35" fmla="*/ 53 h 63"/>
                <a:gd name="T36" fmla="*/ 28 w 62"/>
                <a:gd name="T37" fmla="*/ 60 h 63"/>
                <a:gd name="T38" fmla="*/ 28 w 62"/>
                <a:gd name="T39" fmla="*/ 63 h 63"/>
                <a:gd name="T40" fmla="*/ 14 w 62"/>
                <a:gd name="T41" fmla="*/ 63 h 63"/>
                <a:gd name="T42" fmla="*/ 0 w 62"/>
                <a:gd name="T43" fmla="*/ 63 h 63"/>
                <a:gd name="T44" fmla="*/ 0 w 62"/>
                <a:gd name="T45" fmla="*/ 60 h 63"/>
                <a:gd name="T46" fmla="*/ 23 w 62"/>
                <a:gd name="T47" fmla="*/ 31 h 63"/>
                <a:gd name="T48" fmla="*/ 38 w 62"/>
                <a:gd name="T49" fmla="*/ 17 h 63"/>
                <a:gd name="T50" fmla="*/ 23 w 62"/>
                <a:gd name="T51" fmla="*/ 3 h 63"/>
                <a:gd name="T52" fmla="*/ 20 w 62"/>
                <a:gd name="T53" fmla="*/ 3 h 63"/>
                <a:gd name="T54" fmla="*/ 20 w 62"/>
                <a:gd name="T55" fmla="*/ 31 h 63"/>
                <a:gd name="T56" fmla="*/ 23 w 62"/>
                <a:gd name="T57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3">
                  <a:moveTo>
                    <a:pt x="0" y="60"/>
                  </a:moveTo>
                  <a:cubicBezTo>
                    <a:pt x="7" y="60"/>
                    <a:pt x="8" y="59"/>
                    <a:pt x="8" y="53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9" y="0"/>
                    <a:pt x="13" y="0"/>
                  </a:cubicBezTo>
                  <a:cubicBezTo>
                    <a:pt x="18" y="0"/>
                    <a:pt x="23" y="0"/>
                    <a:pt x="27" y="0"/>
                  </a:cubicBezTo>
                  <a:cubicBezTo>
                    <a:pt x="42" y="0"/>
                    <a:pt x="50" y="6"/>
                    <a:pt x="50" y="16"/>
                  </a:cubicBezTo>
                  <a:cubicBezTo>
                    <a:pt x="50" y="24"/>
                    <a:pt x="46" y="29"/>
                    <a:pt x="38" y="32"/>
                  </a:cubicBezTo>
                  <a:cubicBezTo>
                    <a:pt x="49" y="51"/>
                    <a:pt x="56" y="60"/>
                    <a:pt x="61" y="60"/>
                  </a:cubicBezTo>
                  <a:cubicBezTo>
                    <a:pt x="62" y="60"/>
                    <a:pt x="62" y="60"/>
                    <a:pt x="62" y="60"/>
                  </a:cubicBezTo>
                  <a:cubicBezTo>
                    <a:pt x="62" y="63"/>
                    <a:pt x="62" y="63"/>
                    <a:pt x="62" y="63"/>
                  </a:cubicBezTo>
                  <a:cubicBezTo>
                    <a:pt x="59" y="63"/>
                    <a:pt x="56" y="63"/>
                    <a:pt x="53" y="63"/>
                  </a:cubicBezTo>
                  <a:cubicBezTo>
                    <a:pt x="51" y="63"/>
                    <a:pt x="48" y="63"/>
                    <a:pt x="45" y="63"/>
                  </a:cubicBezTo>
                  <a:cubicBezTo>
                    <a:pt x="37" y="53"/>
                    <a:pt x="32" y="43"/>
                    <a:pt x="27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9"/>
                    <a:pt x="21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8" y="63"/>
                    <a:pt x="14" y="63"/>
                  </a:cubicBezTo>
                  <a:cubicBezTo>
                    <a:pt x="9" y="63"/>
                    <a:pt x="4" y="63"/>
                    <a:pt x="0" y="63"/>
                  </a:cubicBezTo>
                  <a:lnTo>
                    <a:pt x="0" y="60"/>
                  </a:lnTo>
                  <a:close/>
                  <a:moveTo>
                    <a:pt x="23" y="31"/>
                  </a:moveTo>
                  <a:cubicBezTo>
                    <a:pt x="33" y="31"/>
                    <a:pt x="38" y="27"/>
                    <a:pt x="38" y="17"/>
                  </a:cubicBezTo>
                  <a:cubicBezTo>
                    <a:pt x="38" y="8"/>
                    <a:pt x="33" y="3"/>
                    <a:pt x="23" y="3"/>
                  </a:cubicBezTo>
                  <a:cubicBezTo>
                    <a:pt x="22" y="3"/>
                    <a:pt x="21" y="3"/>
                    <a:pt x="20" y="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2" y="31"/>
                    <a:pt x="23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52"/>
            <p:cNvSpPr>
              <a:spLocks/>
            </p:cNvSpPr>
            <p:nvPr userDrawn="1"/>
          </p:nvSpPr>
          <p:spPr bwMode="auto">
            <a:xfrm>
              <a:off x="1673" y="3334"/>
              <a:ext cx="69" cy="121"/>
            </a:xfrm>
            <a:custGeom>
              <a:avLst/>
              <a:gdLst>
                <a:gd name="T0" fmla="*/ 0 w 37"/>
                <a:gd name="T1" fmla="*/ 48 h 65"/>
                <a:gd name="T2" fmla="*/ 2 w 37"/>
                <a:gd name="T3" fmla="*/ 47 h 65"/>
                <a:gd name="T4" fmla="*/ 17 w 37"/>
                <a:gd name="T5" fmla="*/ 61 h 65"/>
                <a:gd name="T6" fmla="*/ 27 w 37"/>
                <a:gd name="T7" fmla="*/ 50 h 65"/>
                <a:gd name="T8" fmla="*/ 24 w 37"/>
                <a:gd name="T9" fmla="*/ 43 h 65"/>
                <a:gd name="T10" fmla="*/ 13 w 37"/>
                <a:gd name="T11" fmla="*/ 36 h 65"/>
                <a:gd name="T12" fmla="*/ 2 w 37"/>
                <a:gd name="T13" fmla="*/ 18 h 65"/>
                <a:gd name="T14" fmla="*/ 21 w 37"/>
                <a:gd name="T15" fmla="*/ 0 h 65"/>
                <a:gd name="T16" fmla="*/ 34 w 37"/>
                <a:gd name="T17" fmla="*/ 1 h 65"/>
                <a:gd name="T18" fmla="*/ 35 w 37"/>
                <a:gd name="T19" fmla="*/ 14 h 65"/>
                <a:gd name="T20" fmla="*/ 32 w 37"/>
                <a:gd name="T21" fmla="*/ 14 h 65"/>
                <a:gd name="T22" fmla="*/ 21 w 37"/>
                <a:gd name="T23" fmla="*/ 3 h 65"/>
                <a:gd name="T24" fmla="*/ 11 w 37"/>
                <a:gd name="T25" fmla="*/ 14 h 65"/>
                <a:gd name="T26" fmla="*/ 14 w 37"/>
                <a:gd name="T27" fmla="*/ 21 h 65"/>
                <a:gd name="T28" fmla="*/ 24 w 37"/>
                <a:gd name="T29" fmla="*/ 28 h 65"/>
                <a:gd name="T30" fmla="*/ 37 w 37"/>
                <a:gd name="T31" fmla="*/ 46 h 65"/>
                <a:gd name="T32" fmla="*/ 16 w 37"/>
                <a:gd name="T33" fmla="*/ 65 h 65"/>
                <a:gd name="T34" fmla="*/ 1 w 37"/>
                <a:gd name="T35" fmla="*/ 61 h 65"/>
                <a:gd name="T36" fmla="*/ 0 w 37"/>
                <a:gd name="T37" fmla="*/ 4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65">
                  <a:moveTo>
                    <a:pt x="0" y="48"/>
                  </a:moveTo>
                  <a:cubicBezTo>
                    <a:pt x="2" y="47"/>
                    <a:pt x="2" y="47"/>
                    <a:pt x="2" y="47"/>
                  </a:cubicBezTo>
                  <a:cubicBezTo>
                    <a:pt x="5" y="57"/>
                    <a:pt x="9" y="61"/>
                    <a:pt x="17" y="61"/>
                  </a:cubicBezTo>
                  <a:cubicBezTo>
                    <a:pt x="23" y="61"/>
                    <a:pt x="27" y="57"/>
                    <a:pt x="27" y="50"/>
                  </a:cubicBezTo>
                  <a:cubicBezTo>
                    <a:pt x="27" y="47"/>
                    <a:pt x="26" y="45"/>
                    <a:pt x="24" y="43"/>
                  </a:cubicBezTo>
                  <a:cubicBezTo>
                    <a:pt x="21" y="40"/>
                    <a:pt x="16" y="38"/>
                    <a:pt x="13" y="36"/>
                  </a:cubicBezTo>
                  <a:cubicBezTo>
                    <a:pt x="6" y="31"/>
                    <a:pt x="2" y="27"/>
                    <a:pt x="2" y="18"/>
                  </a:cubicBezTo>
                  <a:cubicBezTo>
                    <a:pt x="2" y="7"/>
                    <a:pt x="9" y="0"/>
                    <a:pt x="21" y="0"/>
                  </a:cubicBezTo>
                  <a:cubicBezTo>
                    <a:pt x="24" y="0"/>
                    <a:pt x="28" y="0"/>
                    <a:pt x="34" y="1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1" y="7"/>
                    <a:pt x="27" y="3"/>
                    <a:pt x="21" y="3"/>
                  </a:cubicBezTo>
                  <a:cubicBezTo>
                    <a:pt x="15" y="3"/>
                    <a:pt x="11" y="8"/>
                    <a:pt x="11" y="14"/>
                  </a:cubicBezTo>
                  <a:cubicBezTo>
                    <a:pt x="11" y="17"/>
                    <a:pt x="12" y="19"/>
                    <a:pt x="14" y="21"/>
                  </a:cubicBezTo>
                  <a:cubicBezTo>
                    <a:pt x="17" y="25"/>
                    <a:pt x="20" y="26"/>
                    <a:pt x="24" y="28"/>
                  </a:cubicBezTo>
                  <a:cubicBezTo>
                    <a:pt x="33" y="33"/>
                    <a:pt x="37" y="37"/>
                    <a:pt x="37" y="46"/>
                  </a:cubicBezTo>
                  <a:cubicBezTo>
                    <a:pt x="37" y="57"/>
                    <a:pt x="29" y="65"/>
                    <a:pt x="16" y="65"/>
                  </a:cubicBezTo>
                  <a:cubicBezTo>
                    <a:pt x="11" y="65"/>
                    <a:pt x="6" y="64"/>
                    <a:pt x="1" y="61"/>
                  </a:cubicBez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3"/>
            <p:cNvSpPr>
              <a:spLocks/>
            </p:cNvSpPr>
            <p:nvPr userDrawn="1"/>
          </p:nvSpPr>
          <p:spPr bwMode="auto">
            <a:xfrm>
              <a:off x="1758" y="3336"/>
              <a:ext cx="52" cy="118"/>
            </a:xfrm>
            <a:custGeom>
              <a:avLst/>
              <a:gdLst>
                <a:gd name="T0" fmla="*/ 0 w 28"/>
                <a:gd name="T1" fmla="*/ 60 h 63"/>
                <a:gd name="T2" fmla="*/ 8 w 28"/>
                <a:gd name="T3" fmla="*/ 54 h 63"/>
                <a:gd name="T4" fmla="*/ 8 w 28"/>
                <a:gd name="T5" fmla="*/ 10 h 63"/>
                <a:gd name="T6" fmla="*/ 1 w 28"/>
                <a:gd name="T7" fmla="*/ 3 h 63"/>
                <a:gd name="T8" fmla="*/ 0 w 28"/>
                <a:gd name="T9" fmla="*/ 3 h 63"/>
                <a:gd name="T10" fmla="*/ 0 w 28"/>
                <a:gd name="T11" fmla="*/ 0 h 63"/>
                <a:gd name="T12" fmla="*/ 14 w 28"/>
                <a:gd name="T13" fmla="*/ 0 h 63"/>
                <a:gd name="T14" fmla="*/ 28 w 28"/>
                <a:gd name="T15" fmla="*/ 0 h 63"/>
                <a:gd name="T16" fmla="*/ 28 w 28"/>
                <a:gd name="T17" fmla="*/ 3 h 63"/>
                <a:gd name="T18" fmla="*/ 27 w 28"/>
                <a:gd name="T19" fmla="*/ 3 h 63"/>
                <a:gd name="T20" fmla="*/ 20 w 28"/>
                <a:gd name="T21" fmla="*/ 10 h 63"/>
                <a:gd name="T22" fmla="*/ 20 w 28"/>
                <a:gd name="T23" fmla="*/ 52 h 63"/>
                <a:gd name="T24" fmla="*/ 28 w 28"/>
                <a:gd name="T25" fmla="*/ 60 h 63"/>
                <a:gd name="T26" fmla="*/ 28 w 28"/>
                <a:gd name="T27" fmla="*/ 63 h 63"/>
                <a:gd name="T28" fmla="*/ 15 w 28"/>
                <a:gd name="T29" fmla="*/ 63 h 63"/>
                <a:gd name="T30" fmla="*/ 0 w 28"/>
                <a:gd name="T31" fmla="*/ 63 h 63"/>
                <a:gd name="T32" fmla="*/ 0 w 28"/>
                <a:gd name="T3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4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1" y="3"/>
                    <a:pt x="20" y="4"/>
                    <a:pt x="20" y="10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9"/>
                    <a:pt x="20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9" y="63"/>
                    <a:pt x="15" y="63"/>
                  </a:cubicBezTo>
                  <a:cubicBezTo>
                    <a:pt x="10" y="63"/>
                    <a:pt x="6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54"/>
            <p:cNvSpPr>
              <a:spLocks/>
            </p:cNvSpPr>
            <p:nvPr userDrawn="1"/>
          </p:nvSpPr>
          <p:spPr bwMode="auto">
            <a:xfrm>
              <a:off x="1818" y="3331"/>
              <a:ext cx="103" cy="123"/>
            </a:xfrm>
            <a:custGeom>
              <a:avLst/>
              <a:gdLst>
                <a:gd name="T0" fmla="*/ 14 w 56"/>
                <a:gd name="T1" fmla="*/ 63 h 66"/>
                <a:gd name="T2" fmla="*/ 15 w 56"/>
                <a:gd name="T3" fmla="*/ 63 h 66"/>
                <a:gd name="T4" fmla="*/ 23 w 56"/>
                <a:gd name="T5" fmla="*/ 54 h 66"/>
                <a:gd name="T6" fmla="*/ 23 w 56"/>
                <a:gd name="T7" fmla="*/ 7 h 66"/>
                <a:gd name="T8" fmla="*/ 14 w 56"/>
                <a:gd name="T9" fmla="*/ 7 h 66"/>
                <a:gd name="T10" fmla="*/ 2 w 56"/>
                <a:gd name="T11" fmla="*/ 16 h 66"/>
                <a:gd name="T12" fmla="*/ 0 w 56"/>
                <a:gd name="T13" fmla="*/ 16 h 66"/>
                <a:gd name="T14" fmla="*/ 1 w 56"/>
                <a:gd name="T15" fmla="*/ 1 h 66"/>
                <a:gd name="T16" fmla="*/ 4 w 56"/>
                <a:gd name="T17" fmla="*/ 1 h 66"/>
                <a:gd name="T18" fmla="*/ 9 w 56"/>
                <a:gd name="T19" fmla="*/ 3 h 66"/>
                <a:gd name="T20" fmla="*/ 49 w 56"/>
                <a:gd name="T21" fmla="*/ 3 h 66"/>
                <a:gd name="T22" fmla="*/ 54 w 56"/>
                <a:gd name="T23" fmla="*/ 0 h 66"/>
                <a:gd name="T24" fmla="*/ 56 w 56"/>
                <a:gd name="T25" fmla="*/ 1 h 66"/>
                <a:gd name="T26" fmla="*/ 55 w 56"/>
                <a:gd name="T27" fmla="*/ 15 h 66"/>
                <a:gd name="T28" fmla="*/ 52 w 56"/>
                <a:gd name="T29" fmla="*/ 16 h 66"/>
                <a:gd name="T30" fmla="*/ 44 w 56"/>
                <a:gd name="T31" fmla="*/ 7 h 66"/>
                <a:gd name="T32" fmla="*/ 34 w 56"/>
                <a:gd name="T33" fmla="*/ 7 h 66"/>
                <a:gd name="T34" fmla="*/ 34 w 56"/>
                <a:gd name="T35" fmla="*/ 54 h 66"/>
                <a:gd name="T36" fmla="*/ 43 w 56"/>
                <a:gd name="T37" fmla="*/ 63 h 66"/>
                <a:gd name="T38" fmla="*/ 43 w 56"/>
                <a:gd name="T39" fmla="*/ 66 h 66"/>
                <a:gd name="T40" fmla="*/ 29 w 56"/>
                <a:gd name="T41" fmla="*/ 66 h 66"/>
                <a:gd name="T42" fmla="*/ 14 w 56"/>
                <a:gd name="T43" fmla="*/ 66 h 66"/>
                <a:gd name="T44" fmla="*/ 14 w 56"/>
                <a:gd name="T45" fmla="*/ 6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" h="66">
                  <a:moveTo>
                    <a:pt x="14" y="63"/>
                  </a:moveTo>
                  <a:cubicBezTo>
                    <a:pt x="15" y="63"/>
                    <a:pt x="15" y="63"/>
                    <a:pt x="15" y="63"/>
                  </a:cubicBezTo>
                  <a:cubicBezTo>
                    <a:pt x="22" y="63"/>
                    <a:pt x="23" y="62"/>
                    <a:pt x="23" y="54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7" y="7"/>
                    <a:pt x="4" y="8"/>
                    <a:pt x="2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1"/>
                    <a:pt x="1" y="6"/>
                    <a:pt x="1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3"/>
                    <a:pt x="6" y="3"/>
                    <a:pt x="9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3"/>
                    <a:pt x="53" y="3"/>
                    <a:pt x="54" y="0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6" y="7"/>
                    <a:pt x="55" y="12"/>
                    <a:pt x="55" y="15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9"/>
                    <a:pt x="50" y="7"/>
                    <a:pt x="4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62"/>
                    <a:pt x="35" y="63"/>
                    <a:pt x="43" y="63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36" y="66"/>
                    <a:pt x="33" y="66"/>
                    <a:pt x="29" y="66"/>
                  </a:cubicBezTo>
                  <a:cubicBezTo>
                    <a:pt x="24" y="66"/>
                    <a:pt x="19" y="66"/>
                    <a:pt x="14" y="66"/>
                  </a:cubicBezTo>
                  <a:lnTo>
                    <a:pt x="14" y="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55"/>
            <p:cNvSpPr>
              <a:spLocks/>
            </p:cNvSpPr>
            <p:nvPr userDrawn="1"/>
          </p:nvSpPr>
          <p:spPr bwMode="auto">
            <a:xfrm>
              <a:off x="1929" y="3336"/>
              <a:ext cx="107" cy="118"/>
            </a:xfrm>
            <a:custGeom>
              <a:avLst/>
              <a:gdLst>
                <a:gd name="T0" fmla="*/ 15 w 58"/>
                <a:gd name="T1" fmla="*/ 60 h 63"/>
                <a:gd name="T2" fmla="*/ 16 w 58"/>
                <a:gd name="T3" fmla="*/ 60 h 63"/>
                <a:gd name="T4" fmla="*/ 24 w 58"/>
                <a:gd name="T5" fmla="*/ 52 h 63"/>
                <a:gd name="T6" fmla="*/ 24 w 58"/>
                <a:gd name="T7" fmla="*/ 34 h 63"/>
                <a:gd name="T8" fmla="*/ 9 w 58"/>
                <a:gd name="T9" fmla="*/ 9 h 63"/>
                <a:gd name="T10" fmla="*/ 0 w 58"/>
                <a:gd name="T11" fmla="*/ 3 h 63"/>
                <a:gd name="T12" fmla="*/ 0 w 58"/>
                <a:gd name="T13" fmla="*/ 0 h 63"/>
                <a:gd name="T14" fmla="*/ 14 w 58"/>
                <a:gd name="T15" fmla="*/ 0 h 63"/>
                <a:gd name="T16" fmla="*/ 26 w 58"/>
                <a:gd name="T17" fmla="*/ 0 h 63"/>
                <a:gd name="T18" fmla="*/ 26 w 58"/>
                <a:gd name="T19" fmla="*/ 3 h 63"/>
                <a:gd name="T20" fmla="*/ 24 w 58"/>
                <a:gd name="T21" fmla="*/ 3 h 63"/>
                <a:gd name="T22" fmla="*/ 20 w 58"/>
                <a:gd name="T23" fmla="*/ 5 h 63"/>
                <a:gd name="T24" fmla="*/ 22 w 58"/>
                <a:gd name="T25" fmla="*/ 8 h 63"/>
                <a:gd name="T26" fmla="*/ 33 w 58"/>
                <a:gd name="T27" fmla="*/ 27 h 63"/>
                <a:gd name="T28" fmla="*/ 43 w 58"/>
                <a:gd name="T29" fmla="*/ 11 h 63"/>
                <a:gd name="T30" fmla="*/ 46 w 58"/>
                <a:gd name="T31" fmla="*/ 5 h 63"/>
                <a:gd name="T32" fmla="*/ 39 w 58"/>
                <a:gd name="T33" fmla="*/ 3 h 63"/>
                <a:gd name="T34" fmla="*/ 39 w 58"/>
                <a:gd name="T35" fmla="*/ 0 h 63"/>
                <a:gd name="T36" fmla="*/ 51 w 58"/>
                <a:gd name="T37" fmla="*/ 0 h 63"/>
                <a:gd name="T38" fmla="*/ 58 w 58"/>
                <a:gd name="T39" fmla="*/ 0 h 63"/>
                <a:gd name="T40" fmla="*/ 58 w 58"/>
                <a:gd name="T41" fmla="*/ 3 h 63"/>
                <a:gd name="T42" fmla="*/ 48 w 58"/>
                <a:gd name="T43" fmla="*/ 11 h 63"/>
                <a:gd name="T44" fmla="*/ 36 w 58"/>
                <a:gd name="T45" fmla="*/ 31 h 63"/>
                <a:gd name="T46" fmla="*/ 36 w 58"/>
                <a:gd name="T47" fmla="*/ 51 h 63"/>
                <a:gd name="T48" fmla="*/ 44 w 58"/>
                <a:gd name="T49" fmla="*/ 60 h 63"/>
                <a:gd name="T50" fmla="*/ 44 w 58"/>
                <a:gd name="T51" fmla="*/ 63 h 63"/>
                <a:gd name="T52" fmla="*/ 30 w 58"/>
                <a:gd name="T53" fmla="*/ 63 h 63"/>
                <a:gd name="T54" fmla="*/ 15 w 58"/>
                <a:gd name="T55" fmla="*/ 63 h 63"/>
                <a:gd name="T56" fmla="*/ 15 w 58"/>
                <a:gd name="T57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8" h="63">
                  <a:moveTo>
                    <a:pt x="15" y="60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23" y="60"/>
                    <a:pt x="24" y="59"/>
                    <a:pt x="24" y="52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6" y="5"/>
                    <a:pt x="5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6" y="0"/>
                    <a:pt x="14" y="0"/>
                  </a:cubicBezTo>
                  <a:cubicBezTo>
                    <a:pt x="19" y="0"/>
                    <a:pt x="23" y="0"/>
                    <a:pt x="26" y="0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1" y="3"/>
                    <a:pt x="20" y="3"/>
                    <a:pt x="20" y="5"/>
                  </a:cubicBezTo>
                  <a:cubicBezTo>
                    <a:pt x="20" y="6"/>
                    <a:pt x="21" y="7"/>
                    <a:pt x="22" y="8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5" y="8"/>
                    <a:pt x="46" y="7"/>
                    <a:pt x="46" y="5"/>
                  </a:cubicBezTo>
                  <a:cubicBezTo>
                    <a:pt x="46" y="4"/>
                    <a:pt x="43" y="3"/>
                    <a:pt x="39" y="3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4" y="0"/>
                    <a:pt x="48" y="0"/>
                    <a:pt x="51" y="0"/>
                  </a:cubicBezTo>
                  <a:cubicBezTo>
                    <a:pt x="54" y="0"/>
                    <a:pt x="55" y="0"/>
                    <a:pt x="58" y="0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3" y="3"/>
                    <a:pt x="52" y="6"/>
                    <a:pt x="48" y="1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9"/>
                    <a:pt x="37" y="60"/>
                    <a:pt x="44" y="60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39" y="63"/>
                    <a:pt x="35" y="63"/>
                    <a:pt x="30" y="63"/>
                  </a:cubicBezTo>
                  <a:cubicBezTo>
                    <a:pt x="25" y="63"/>
                    <a:pt x="20" y="63"/>
                    <a:pt x="15" y="63"/>
                  </a:cubicBezTo>
                  <a:lnTo>
                    <a:pt x="15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64797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</p:sldLayoutIdLst>
  <p:hf sldNum="0" hd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ts val="2800"/>
        </a:lnSpc>
        <a:spcBef>
          <a:spcPts val="751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8" indent="-171446" algn="l" defTabSz="685783" rtl="0" eaLnBrk="1" latinLnBrk="0" hangingPunct="1">
        <a:lnSpc>
          <a:spcPts val="2800"/>
        </a:lnSpc>
        <a:spcBef>
          <a:spcPts val="375"/>
        </a:spcBef>
        <a:buClr>
          <a:schemeClr val="accent3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indent="-171446" algn="l" defTabSz="685783" rtl="0" eaLnBrk="1" latinLnBrk="0" hangingPunct="1">
        <a:lnSpc>
          <a:spcPts val="2800"/>
        </a:lnSpc>
        <a:spcBef>
          <a:spcPts val="375"/>
        </a:spcBef>
        <a:buClr>
          <a:schemeClr val="accent3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1" indent="-171446" algn="l" defTabSz="685783" rtl="0" eaLnBrk="1" latinLnBrk="0" hangingPunct="1">
        <a:lnSpc>
          <a:spcPts val="2800"/>
        </a:lnSpc>
        <a:spcBef>
          <a:spcPts val="375"/>
        </a:spcBef>
        <a:buClr>
          <a:schemeClr val="accent3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ts val="2800"/>
        </a:lnSpc>
        <a:spcBef>
          <a:spcPts val="375"/>
        </a:spcBef>
        <a:buClr>
          <a:schemeClr val="accent3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4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tx1">
                <a:lumMod val="15000"/>
                <a:lumOff val="85000"/>
              </a:schemeClr>
            </a:gs>
            <a:gs pos="50000">
              <a:schemeClr val="bg1"/>
            </a:gs>
            <a:gs pos="100000">
              <a:schemeClr val="bg1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365761"/>
            <a:ext cx="101346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1825625"/>
            <a:ext cx="10134600" cy="435133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7" y="6400807"/>
            <a:ext cx="575481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51" i="1">
                <a:solidFill>
                  <a:schemeClr val="tx1"/>
                </a:solidFill>
              </a:defRPr>
            </a:lvl1pPr>
          </a:lstStyle>
          <a:p>
            <a:r>
              <a:rPr lang="en-US"/>
              <a:t>MAY 18 2021, PRESENTED BY COLIN CONRAD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31126" y="6400800"/>
            <a:ext cx="1022684" cy="3657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A2BBE-D6E6-4BE2-A029-E4C4FCB9AD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309360"/>
            <a:ext cx="12192000" cy="45720"/>
          </a:xfrm>
          <a:prstGeom prst="rect">
            <a:avLst/>
          </a:prstGeom>
          <a:gradFill flip="none" rotWithShape="1">
            <a:gsLst>
              <a:gs pos="25000">
                <a:schemeClr val="accent2"/>
              </a:gs>
              <a:gs pos="100000">
                <a:srgbClr val="3985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1"/>
          </a:p>
        </p:txBody>
      </p:sp>
      <p:grpSp>
        <p:nvGrpSpPr>
          <p:cNvPr id="33" name="Group 35"/>
          <p:cNvGrpSpPr>
            <a:grpSpLocks noChangeAspect="1"/>
          </p:cNvGrpSpPr>
          <p:nvPr userDrawn="1"/>
        </p:nvGrpSpPr>
        <p:grpSpPr bwMode="auto">
          <a:xfrm>
            <a:off x="1219200" y="6468227"/>
            <a:ext cx="1118070" cy="273467"/>
            <a:chOff x="654" y="3135"/>
            <a:chExt cx="1386" cy="339"/>
          </a:xfrm>
        </p:grpSpPr>
        <p:sp>
          <p:nvSpPr>
            <p:cNvPr id="34" name="AutoShape 34"/>
            <p:cNvSpPr>
              <a:spLocks noChangeAspect="1" noChangeArrowheads="1" noTextEdit="1"/>
            </p:cNvSpPr>
            <p:nvPr userDrawn="1"/>
          </p:nvSpPr>
          <p:spPr bwMode="auto">
            <a:xfrm>
              <a:off x="654" y="3135"/>
              <a:ext cx="1386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6"/>
            <p:cNvSpPr>
              <a:spLocks noEditPoints="1"/>
            </p:cNvSpPr>
            <p:nvPr userDrawn="1"/>
          </p:nvSpPr>
          <p:spPr bwMode="auto">
            <a:xfrm>
              <a:off x="654" y="3135"/>
              <a:ext cx="289" cy="339"/>
            </a:xfrm>
            <a:custGeom>
              <a:avLst/>
              <a:gdLst>
                <a:gd name="T0" fmla="*/ 0 w 156"/>
                <a:gd name="T1" fmla="*/ 0 h 182"/>
                <a:gd name="T2" fmla="*/ 81 w 156"/>
                <a:gd name="T3" fmla="*/ 180 h 182"/>
                <a:gd name="T4" fmla="*/ 25 w 156"/>
                <a:gd name="T5" fmla="*/ 122 h 182"/>
                <a:gd name="T6" fmla="*/ 131 w 156"/>
                <a:gd name="T7" fmla="*/ 122 h 182"/>
                <a:gd name="T8" fmla="*/ 8 w 156"/>
                <a:gd name="T9" fmla="*/ 22 h 182"/>
                <a:gd name="T10" fmla="*/ 128 w 156"/>
                <a:gd name="T11" fmla="*/ 81 h 182"/>
                <a:gd name="T12" fmla="*/ 102 w 156"/>
                <a:gd name="T13" fmla="*/ 90 h 182"/>
                <a:gd name="T14" fmla="*/ 118 w 156"/>
                <a:gd name="T15" fmla="*/ 96 h 182"/>
                <a:gd name="T16" fmla="*/ 96 w 156"/>
                <a:gd name="T17" fmla="*/ 98 h 182"/>
                <a:gd name="T18" fmla="*/ 109 w 156"/>
                <a:gd name="T19" fmla="*/ 108 h 182"/>
                <a:gd name="T20" fmla="*/ 92 w 156"/>
                <a:gd name="T21" fmla="*/ 113 h 182"/>
                <a:gd name="T22" fmla="*/ 93 w 156"/>
                <a:gd name="T23" fmla="*/ 123 h 182"/>
                <a:gd name="T24" fmla="*/ 83 w 156"/>
                <a:gd name="T25" fmla="*/ 127 h 182"/>
                <a:gd name="T26" fmla="*/ 97 w 156"/>
                <a:gd name="T27" fmla="*/ 137 h 182"/>
                <a:gd name="T28" fmla="*/ 82 w 156"/>
                <a:gd name="T29" fmla="*/ 149 h 182"/>
                <a:gd name="T30" fmla="*/ 76 w 156"/>
                <a:gd name="T31" fmla="*/ 140 h 182"/>
                <a:gd name="T32" fmla="*/ 59 w 156"/>
                <a:gd name="T33" fmla="*/ 137 h 182"/>
                <a:gd name="T34" fmla="*/ 64 w 156"/>
                <a:gd name="T35" fmla="*/ 132 h 182"/>
                <a:gd name="T36" fmla="*/ 73 w 156"/>
                <a:gd name="T37" fmla="*/ 103 h 182"/>
                <a:gd name="T38" fmla="*/ 66 w 156"/>
                <a:gd name="T39" fmla="*/ 101 h 182"/>
                <a:gd name="T40" fmla="*/ 49 w 156"/>
                <a:gd name="T41" fmla="*/ 105 h 182"/>
                <a:gd name="T42" fmla="*/ 59 w 156"/>
                <a:gd name="T43" fmla="*/ 98 h 182"/>
                <a:gd name="T44" fmla="*/ 37 w 156"/>
                <a:gd name="T45" fmla="*/ 96 h 182"/>
                <a:gd name="T46" fmla="*/ 54 w 156"/>
                <a:gd name="T47" fmla="*/ 90 h 182"/>
                <a:gd name="T48" fmla="*/ 28 w 156"/>
                <a:gd name="T49" fmla="*/ 81 h 182"/>
                <a:gd name="T50" fmla="*/ 32 w 156"/>
                <a:gd name="T51" fmla="*/ 76 h 182"/>
                <a:gd name="T52" fmla="*/ 47 w 156"/>
                <a:gd name="T53" fmla="*/ 65 h 182"/>
                <a:gd name="T54" fmla="*/ 22 w 156"/>
                <a:gd name="T55" fmla="*/ 51 h 182"/>
                <a:gd name="T56" fmla="*/ 26 w 156"/>
                <a:gd name="T57" fmla="*/ 47 h 182"/>
                <a:gd name="T58" fmla="*/ 42 w 156"/>
                <a:gd name="T59" fmla="*/ 37 h 182"/>
                <a:gd name="T60" fmla="*/ 18 w 156"/>
                <a:gd name="T61" fmla="*/ 18 h 182"/>
                <a:gd name="T62" fmla="*/ 54 w 156"/>
                <a:gd name="T63" fmla="*/ 42 h 182"/>
                <a:gd name="T64" fmla="*/ 73 w 156"/>
                <a:gd name="T65" fmla="*/ 62 h 182"/>
                <a:gd name="T66" fmla="*/ 84 w 156"/>
                <a:gd name="T67" fmla="*/ 62 h 182"/>
                <a:gd name="T68" fmla="*/ 99 w 156"/>
                <a:gd name="T69" fmla="*/ 28 h 182"/>
                <a:gd name="T70" fmla="*/ 139 w 156"/>
                <a:gd name="T71" fmla="*/ 18 h 182"/>
                <a:gd name="T72" fmla="*/ 125 w 156"/>
                <a:gd name="T73" fmla="*/ 40 h 182"/>
                <a:gd name="T74" fmla="*/ 111 w 156"/>
                <a:gd name="T75" fmla="*/ 51 h 182"/>
                <a:gd name="T76" fmla="*/ 134 w 156"/>
                <a:gd name="T77" fmla="*/ 51 h 182"/>
                <a:gd name="T78" fmla="*/ 120 w 156"/>
                <a:gd name="T79" fmla="*/ 69 h 182"/>
                <a:gd name="T80" fmla="*/ 105 w 156"/>
                <a:gd name="T81" fmla="*/ 79 h 182"/>
                <a:gd name="T82" fmla="*/ 78 w 156"/>
                <a:gd name="T83" fmla="*/ 64 h 182"/>
                <a:gd name="T84" fmla="*/ 66 w 156"/>
                <a:gd name="T85" fmla="*/ 56 h 182"/>
                <a:gd name="T86" fmla="*/ 66 w 156"/>
                <a:gd name="T87" fmla="*/ 38 h 182"/>
                <a:gd name="T88" fmla="*/ 59 w 156"/>
                <a:gd name="T89" fmla="*/ 36 h 182"/>
                <a:gd name="T90" fmla="*/ 75 w 156"/>
                <a:gd name="T91" fmla="*/ 28 h 182"/>
                <a:gd name="T92" fmla="*/ 94 w 156"/>
                <a:gd name="T93" fmla="*/ 28 h 182"/>
                <a:gd name="T94" fmla="*/ 92 w 156"/>
                <a:gd name="T95" fmla="*/ 44 h 182"/>
                <a:gd name="T96" fmla="*/ 89 w 156"/>
                <a:gd name="T97" fmla="*/ 56 h 182"/>
                <a:gd name="T98" fmla="*/ 73 w 156"/>
                <a:gd name="T99" fmla="*/ 31 h 182"/>
                <a:gd name="T100" fmla="*/ 73 w 156"/>
                <a:gd name="T101" fmla="*/ 3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6" h="182">
                  <a:moveTo>
                    <a:pt x="75" y="180"/>
                  </a:moveTo>
                  <a:cubicBezTo>
                    <a:pt x="50" y="167"/>
                    <a:pt x="32" y="151"/>
                    <a:pt x="18" y="126"/>
                  </a:cubicBezTo>
                  <a:cubicBezTo>
                    <a:pt x="5" y="101"/>
                    <a:pt x="0" y="72"/>
                    <a:pt x="0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14"/>
                    <a:pt x="156" y="14"/>
                    <a:pt x="156" y="14"/>
                  </a:cubicBezTo>
                  <a:cubicBezTo>
                    <a:pt x="156" y="72"/>
                    <a:pt x="151" y="101"/>
                    <a:pt x="138" y="126"/>
                  </a:cubicBezTo>
                  <a:cubicBezTo>
                    <a:pt x="124" y="151"/>
                    <a:pt x="105" y="167"/>
                    <a:pt x="81" y="180"/>
                  </a:cubicBezTo>
                  <a:cubicBezTo>
                    <a:pt x="78" y="182"/>
                    <a:pt x="78" y="182"/>
                    <a:pt x="78" y="182"/>
                  </a:cubicBezTo>
                  <a:lnTo>
                    <a:pt x="75" y="180"/>
                  </a:lnTo>
                  <a:close/>
                  <a:moveTo>
                    <a:pt x="8" y="22"/>
                  </a:moveTo>
                  <a:cubicBezTo>
                    <a:pt x="8" y="77"/>
                    <a:pt x="15" y="102"/>
                    <a:pt x="25" y="122"/>
                  </a:cubicBezTo>
                  <a:cubicBezTo>
                    <a:pt x="36" y="144"/>
                    <a:pt x="50" y="156"/>
                    <a:pt x="76" y="172"/>
                  </a:cubicBezTo>
                  <a:cubicBezTo>
                    <a:pt x="78" y="174"/>
                    <a:pt x="78" y="174"/>
                    <a:pt x="78" y="174"/>
                  </a:cubicBezTo>
                  <a:cubicBezTo>
                    <a:pt x="80" y="172"/>
                    <a:pt x="80" y="172"/>
                    <a:pt x="80" y="172"/>
                  </a:cubicBezTo>
                  <a:cubicBezTo>
                    <a:pt x="106" y="156"/>
                    <a:pt x="120" y="144"/>
                    <a:pt x="131" y="122"/>
                  </a:cubicBezTo>
                  <a:cubicBezTo>
                    <a:pt x="141" y="102"/>
                    <a:pt x="148" y="77"/>
                    <a:pt x="148" y="22"/>
                  </a:cubicBezTo>
                  <a:cubicBezTo>
                    <a:pt x="148" y="7"/>
                    <a:pt x="148" y="7"/>
                    <a:pt x="148" y="7"/>
                  </a:cubicBezTo>
                  <a:cubicBezTo>
                    <a:pt x="8" y="7"/>
                    <a:pt x="8" y="7"/>
                    <a:pt x="8" y="7"/>
                  </a:cubicBezTo>
                  <a:lnTo>
                    <a:pt x="8" y="22"/>
                  </a:lnTo>
                  <a:close/>
                  <a:moveTo>
                    <a:pt x="105" y="79"/>
                  </a:moveTo>
                  <a:cubicBezTo>
                    <a:pt x="107" y="81"/>
                    <a:pt x="111" y="83"/>
                    <a:pt x="116" y="83"/>
                  </a:cubicBezTo>
                  <a:cubicBezTo>
                    <a:pt x="122" y="83"/>
                    <a:pt x="128" y="81"/>
                    <a:pt x="128" y="81"/>
                  </a:cubicBezTo>
                  <a:cubicBezTo>
                    <a:pt x="128" y="81"/>
                    <a:pt x="128" y="81"/>
                    <a:pt x="128" y="81"/>
                  </a:cubicBezTo>
                  <a:cubicBezTo>
                    <a:pt x="128" y="85"/>
                    <a:pt x="123" y="88"/>
                    <a:pt x="120" y="90"/>
                  </a:cubicBezTo>
                  <a:cubicBezTo>
                    <a:pt x="117" y="91"/>
                    <a:pt x="114" y="91"/>
                    <a:pt x="111" y="91"/>
                  </a:cubicBezTo>
                  <a:cubicBezTo>
                    <a:pt x="108" y="91"/>
                    <a:pt x="103" y="90"/>
                    <a:pt x="102" y="90"/>
                  </a:cubicBezTo>
                  <a:cubicBezTo>
                    <a:pt x="102" y="90"/>
                    <a:pt x="102" y="90"/>
                    <a:pt x="102" y="90"/>
                  </a:cubicBezTo>
                  <a:cubicBezTo>
                    <a:pt x="103" y="93"/>
                    <a:pt x="107" y="94"/>
                    <a:pt x="109" y="95"/>
                  </a:cubicBezTo>
                  <a:cubicBezTo>
                    <a:pt x="112" y="96"/>
                    <a:pt x="114" y="96"/>
                    <a:pt x="115" y="96"/>
                  </a:cubicBezTo>
                  <a:cubicBezTo>
                    <a:pt x="116" y="96"/>
                    <a:pt x="118" y="96"/>
                    <a:pt x="118" y="96"/>
                  </a:cubicBezTo>
                  <a:cubicBezTo>
                    <a:pt x="118" y="96"/>
                    <a:pt x="118" y="96"/>
                    <a:pt x="118" y="96"/>
                  </a:cubicBezTo>
                  <a:cubicBezTo>
                    <a:pt x="118" y="96"/>
                    <a:pt x="117" y="98"/>
                    <a:pt x="114" y="100"/>
                  </a:cubicBezTo>
                  <a:cubicBezTo>
                    <a:pt x="111" y="101"/>
                    <a:pt x="108" y="102"/>
                    <a:pt x="106" y="102"/>
                  </a:cubicBezTo>
                  <a:cubicBezTo>
                    <a:pt x="102" y="102"/>
                    <a:pt x="99" y="101"/>
                    <a:pt x="96" y="98"/>
                  </a:cubicBezTo>
                  <a:cubicBezTo>
                    <a:pt x="96" y="98"/>
                    <a:pt x="96" y="98"/>
                    <a:pt x="96" y="98"/>
                  </a:cubicBezTo>
                  <a:cubicBezTo>
                    <a:pt x="96" y="101"/>
                    <a:pt x="100" y="107"/>
                    <a:pt x="104" y="107"/>
                  </a:cubicBezTo>
                  <a:cubicBezTo>
                    <a:pt x="105" y="107"/>
                    <a:pt x="107" y="107"/>
                    <a:pt x="107" y="105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107" y="105"/>
                    <a:pt x="109" y="106"/>
                    <a:pt x="109" y="108"/>
                  </a:cubicBezTo>
                  <a:cubicBezTo>
                    <a:pt x="109" y="110"/>
                    <a:pt x="107" y="113"/>
                    <a:pt x="103" y="113"/>
                  </a:cubicBezTo>
                  <a:cubicBezTo>
                    <a:pt x="95" y="113"/>
                    <a:pt x="91" y="105"/>
                    <a:pt x="90" y="101"/>
                  </a:cubicBezTo>
                  <a:cubicBezTo>
                    <a:pt x="89" y="101"/>
                    <a:pt x="89" y="101"/>
                    <a:pt x="89" y="101"/>
                  </a:cubicBezTo>
                  <a:cubicBezTo>
                    <a:pt x="89" y="108"/>
                    <a:pt x="92" y="113"/>
                    <a:pt x="92" y="113"/>
                  </a:cubicBezTo>
                  <a:cubicBezTo>
                    <a:pt x="92" y="114"/>
                    <a:pt x="92" y="114"/>
                    <a:pt x="92" y="114"/>
                  </a:cubicBezTo>
                  <a:cubicBezTo>
                    <a:pt x="88" y="112"/>
                    <a:pt x="84" y="108"/>
                    <a:pt x="83" y="103"/>
                  </a:cubicBezTo>
                  <a:cubicBezTo>
                    <a:pt x="83" y="103"/>
                    <a:pt x="83" y="103"/>
                    <a:pt x="83" y="103"/>
                  </a:cubicBezTo>
                  <a:cubicBezTo>
                    <a:pt x="83" y="118"/>
                    <a:pt x="87" y="123"/>
                    <a:pt x="93" y="123"/>
                  </a:cubicBezTo>
                  <a:cubicBezTo>
                    <a:pt x="98" y="123"/>
                    <a:pt x="100" y="120"/>
                    <a:pt x="100" y="120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100" y="129"/>
                    <a:pt x="96" y="132"/>
                    <a:pt x="92" y="132"/>
                  </a:cubicBezTo>
                  <a:cubicBezTo>
                    <a:pt x="88" y="132"/>
                    <a:pt x="85" y="130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32"/>
                    <a:pt x="85" y="138"/>
                    <a:pt x="92" y="138"/>
                  </a:cubicBezTo>
                  <a:cubicBezTo>
                    <a:pt x="95" y="138"/>
                    <a:pt x="96" y="137"/>
                    <a:pt x="96" y="137"/>
                  </a:cubicBezTo>
                  <a:cubicBezTo>
                    <a:pt x="97" y="137"/>
                    <a:pt x="97" y="137"/>
                    <a:pt x="97" y="137"/>
                  </a:cubicBezTo>
                  <a:cubicBezTo>
                    <a:pt x="97" y="142"/>
                    <a:pt x="94" y="146"/>
                    <a:pt x="89" y="146"/>
                  </a:cubicBezTo>
                  <a:cubicBezTo>
                    <a:pt x="85" y="146"/>
                    <a:pt x="82" y="142"/>
                    <a:pt x="81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82" y="145"/>
                    <a:pt x="82" y="149"/>
                  </a:cubicBezTo>
                  <a:cubicBezTo>
                    <a:pt x="82" y="153"/>
                    <a:pt x="80" y="157"/>
                    <a:pt x="78" y="159"/>
                  </a:cubicBezTo>
                  <a:cubicBezTo>
                    <a:pt x="78" y="159"/>
                    <a:pt x="78" y="159"/>
                    <a:pt x="78" y="159"/>
                  </a:cubicBezTo>
                  <a:cubicBezTo>
                    <a:pt x="76" y="157"/>
                    <a:pt x="74" y="153"/>
                    <a:pt x="74" y="149"/>
                  </a:cubicBezTo>
                  <a:cubicBezTo>
                    <a:pt x="74" y="145"/>
                    <a:pt x="76" y="140"/>
                    <a:pt x="76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2"/>
                    <a:pt x="71" y="146"/>
                    <a:pt x="67" y="146"/>
                  </a:cubicBezTo>
                  <a:cubicBezTo>
                    <a:pt x="62" y="146"/>
                    <a:pt x="59" y="142"/>
                    <a:pt x="59" y="137"/>
                  </a:cubicBezTo>
                  <a:cubicBezTo>
                    <a:pt x="59" y="137"/>
                    <a:pt x="59" y="137"/>
                    <a:pt x="59" y="137"/>
                  </a:cubicBezTo>
                  <a:cubicBezTo>
                    <a:pt x="59" y="137"/>
                    <a:pt x="61" y="138"/>
                    <a:pt x="64" y="138"/>
                  </a:cubicBezTo>
                  <a:cubicBezTo>
                    <a:pt x="71" y="138"/>
                    <a:pt x="73" y="132"/>
                    <a:pt x="73" y="127"/>
                  </a:cubicBezTo>
                  <a:cubicBezTo>
                    <a:pt x="73" y="127"/>
                    <a:pt x="73" y="127"/>
                    <a:pt x="73" y="127"/>
                  </a:cubicBezTo>
                  <a:cubicBezTo>
                    <a:pt x="71" y="130"/>
                    <a:pt x="68" y="132"/>
                    <a:pt x="64" y="132"/>
                  </a:cubicBezTo>
                  <a:cubicBezTo>
                    <a:pt x="60" y="132"/>
                    <a:pt x="55" y="129"/>
                    <a:pt x="55" y="120"/>
                  </a:cubicBezTo>
                  <a:cubicBezTo>
                    <a:pt x="56" y="120"/>
                    <a:pt x="56" y="120"/>
                    <a:pt x="56" y="120"/>
                  </a:cubicBezTo>
                  <a:cubicBezTo>
                    <a:pt x="56" y="120"/>
                    <a:pt x="58" y="123"/>
                    <a:pt x="63" y="123"/>
                  </a:cubicBezTo>
                  <a:cubicBezTo>
                    <a:pt x="69" y="123"/>
                    <a:pt x="73" y="118"/>
                    <a:pt x="73" y="103"/>
                  </a:cubicBezTo>
                  <a:cubicBezTo>
                    <a:pt x="73" y="103"/>
                    <a:pt x="73" y="103"/>
                    <a:pt x="73" y="103"/>
                  </a:cubicBezTo>
                  <a:cubicBezTo>
                    <a:pt x="72" y="108"/>
                    <a:pt x="68" y="112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4" y="113"/>
                    <a:pt x="66" y="108"/>
                    <a:pt x="66" y="101"/>
                  </a:cubicBezTo>
                  <a:cubicBezTo>
                    <a:pt x="66" y="101"/>
                    <a:pt x="66" y="101"/>
                    <a:pt x="66" y="101"/>
                  </a:cubicBezTo>
                  <a:cubicBezTo>
                    <a:pt x="65" y="105"/>
                    <a:pt x="61" y="113"/>
                    <a:pt x="53" y="113"/>
                  </a:cubicBezTo>
                  <a:cubicBezTo>
                    <a:pt x="49" y="113"/>
                    <a:pt x="47" y="110"/>
                    <a:pt x="47" y="108"/>
                  </a:cubicBezTo>
                  <a:cubicBezTo>
                    <a:pt x="47" y="106"/>
                    <a:pt x="49" y="105"/>
                    <a:pt x="49" y="105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9" y="107"/>
                    <a:pt x="50" y="107"/>
                    <a:pt x="52" y="107"/>
                  </a:cubicBezTo>
                  <a:cubicBezTo>
                    <a:pt x="56" y="107"/>
                    <a:pt x="59" y="101"/>
                    <a:pt x="60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57" y="101"/>
                    <a:pt x="54" y="102"/>
                    <a:pt x="50" y="102"/>
                  </a:cubicBezTo>
                  <a:cubicBezTo>
                    <a:pt x="48" y="102"/>
                    <a:pt x="45" y="101"/>
                    <a:pt x="42" y="100"/>
                  </a:cubicBezTo>
                  <a:cubicBezTo>
                    <a:pt x="39" y="98"/>
                    <a:pt x="37" y="96"/>
                    <a:pt x="37" y="96"/>
                  </a:cubicBezTo>
                  <a:cubicBezTo>
                    <a:pt x="37" y="96"/>
                    <a:pt x="37" y="96"/>
                    <a:pt x="37" y="96"/>
                  </a:cubicBezTo>
                  <a:cubicBezTo>
                    <a:pt x="37" y="96"/>
                    <a:pt x="40" y="96"/>
                    <a:pt x="41" y="96"/>
                  </a:cubicBezTo>
                  <a:cubicBezTo>
                    <a:pt x="42" y="96"/>
                    <a:pt x="44" y="96"/>
                    <a:pt x="47" y="95"/>
                  </a:cubicBezTo>
                  <a:cubicBezTo>
                    <a:pt x="49" y="94"/>
                    <a:pt x="52" y="93"/>
                    <a:pt x="54" y="90"/>
                  </a:cubicBezTo>
                  <a:cubicBezTo>
                    <a:pt x="54" y="90"/>
                    <a:pt x="54" y="90"/>
                    <a:pt x="54" y="90"/>
                  </a:cubicBezTo>
                  <a:cubicBezTo>
                    <a:pt x="52" y="90"/>
                    <a:pt x="48" y="91"/>
                    <a:pt x="45" y="91"/>
                  </a:cubicBezTo>
                  <a:cubicBezTo>
                    <a:pt x="42" y="91"/>
                    <a:pt x="39" y="91"/>
                    <a:pt x="36" y="90"/>
                  </a:cubicBezTo>
                  <a:cubicBezTo>
                    <a:pt x="33" y="88"/>
                    <a:pt x="28" y="85"/>
                    <a:pt x="28" y="81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81"/>
                    <a:pt x="34" y="83"/>
                    <a:pt x="39" y="83"/>
                  </a:cubicBezTo>
                  <a:cubicBezTo>
                    <a:pt x="45" y="83"/>
                    <a:pt x="49" y="81"/>
                    <a:pt x="51" y="79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41" y="79"/>
                    <a:pt x="35" y="77"/>
                    <a:pt x="32" y="76"/>
                  </a:cubicBezTo>
                  <a:cubicBezTo>
                    <a:pt x="28" y="75"/>
                    <a:pt x="24" y="72"/>
                    <a:pt x="24" y="66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4" y="66"/>
                    <a:pt x="28" y="69"/>
                    <a:pt x="36" y="69"/>
                  </a:cubicBezTo>
                  <a:cubicBezTo>
                    <a:pt x="42" y="69"/>
                    <a:pt x="45" y="67"/>
                    <a:pt x="47" y="65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39" y="65"/>
                    <a:pt x="33" y="64"/>
                    <a:pt x="29" y="62"/>
                  </a:cubicBezTo>
                  <a:cubicBezTo>
                    <a:pt x="25" y="60"/>
                    <a:pt x="22" y="56"/>
                    <a:pt x="22" y="51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1"/>
                    <a:pt x="26" y="54"/>
                    <a:pt x="34" y="54"/>
                  </a:cubicBezTo>
                  <a:cubicBezTo>
                    <a:pt x="39" y="54"/>
                    <a:pt x="43" y="53"/>
                    <a:pt x="44" y="51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36" y="51"/>
                    <a:pt x="30" y="50"/>
                    <a:pt x="26" y="47"/>
                  </a:cubicBezTo>
                  <a:cubicBezTo>
                    <a:pt x="22" y="45"/>
                    <a:pt x="19" y="42"/>
                    <a:pt x="19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7"/>
                    <a:pt x="24" y="40"/>
                    <a:pt x="31" y="40"/>
                  </a:cubicBezTo>
                  <a:cubicBezTo>
                    <a:pt x="37" y="40"/>
                    <a:pt x="41" y="38"/>
                    <a:pt x="42" y="37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34" y="36"/>
                    <a:pt x="28" y="35"/>
                    <a:pt x="24" y="33"/>
                  </a:cubicBezTo>
                  <a:cubicBezTo>
                    <a:pt x="20" y="31"/>
                    <a:pt x="17" y="28"/>
                    <a:pt x="17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25" y="24"/>
                    <a:pt x="31" y="25"/>
                    <a:pt x="37" y="25"/>
                  </a:cubicBezTo>
                  <a:cubicBezTo>
                    <a:pt x="45" y="25"/>
                    <a:pt x="50" y="24"/>
                    <a:pt x="53" y="24"/>
                  </a:cubicBezTo>
                  <a:cubicBezTo>
                    <a:pt x="55" y="24"/>
                    <a:pt x="57" y="25"/>
                    <a:pt x="57" y="28"/>
                  </a:cubicBezTo>
                  <a:cubicBezTo>
                    <a:pt x="57" y="31"/>
                    <a:pt x="54" y="35"/>
                    <a:pt x="54" y="42"/>
                  </a:cubicBezTo>
                  <a:cubicBezTo>
                    <a:pt x="54" y="53"/>
                    <a:pt x="59" y="59"/>
                    <a:pt x="65" y="59"/>
                  </a:cubicBezTo>
                  <a:cubicBezTo>
                    <a:pt x="65" y="59"/>
                    <a:pt x="66" y="62"/>
                    <a:pt x="70" y="62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4" y="67"/>
                    <a:pt x="78" y="69"/>
                    <a:pt x="78" y="69"/>
                  </a:cubicBezTo>
                  <a:cubicBezTo>
                    <a:pt x="78" y="69"/>
                    <a:pt x="78" y="69"/>
                    <a:pt x="78" y="69"/>
                  </a:cubicBezTo>
                  <a:cubicBezTo>
                    <a:pt x="78" y="69"/>
                    <a:pt x="82" y="67"/>
                    <a:pt x="83" y="62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2"/>
                    <a:pt x="84" y="62"/>
                    <a:pt x="86" y="62"/>
                  </a:cubicBezTo>
                  <a:cubicBezTo>
                    <a:pt x="90" y="62"/>
                    <a:pt x="91" y="59"/>
                    <a:pt x="91" y="59"/>
                  </a:cubicBezTo>
                  <a:cubicBezTo>
                    <a:pt x="97" y="59"/>
                    <a:pt x="102" y="53"/>
                    <a:pt x="102" y="42"/>
                  </a:cubicBezTo>
                  <a:cubicBezTo>
                    <a:pt x="102" y="35"/>
                    <a:pt x="99" y="31"/>
                    <a:pt x="99" y="28"/>
                  </a:cubicBezTo>
                  <a:cubicBezTo>
                    <a:pt x="99" y="25"/>
                    <a:pt x="101" y="24"/>
                    <a:pt x="103" y="24"/>
                  </a:cubicBezTo>
                  <a:cubicBezTo>
                    <a:pt x="105" y="24"/>
                    <a:pt x="111" y="25"/>
                    <a:pt x="119" y="25"/>
                  </a:cubicBezTo>
                  <a:cubicBezTo>
                    <a:pt x="125" y="25"/>
                    <a:pt x="131" y="24"/>
                    <a:pt x="138" y="18"/>
                  </a:cubicBezTo>
                  <a:cubicBezTo>
                    <a:pt x="139" y="18"/>
                    <a:pt x="139" y="18"/>
                    <a:pt x="139" y="18"/>
                  </a:cubicBezTo>
                  <a:cubicBezTo>
                    <a:pt x="139" y="28"/>
                    <a:pt x="136" y="31"/>
                    <a:pt x="132" y="33"/>
                  </a:cubicBezTo>
                  <a:cubicBezTo>
                    <a:pt x="128" y="35"/>
                    <a:pt x="122" y="36"/>
                    <a:pt x="114" y="36"/>
                  </a:cubicBezTo>
                  <a:cubicBezTo>
                    <a:pt x="114" y="37"/>
                    <a:pt x="114" y="37"/>
                    <a:pt x="114" y="37"/>
                  </a:cubicBezTo>
                  <a:cubicBezTo>
                    <a:pt x="115" y="38"/>
                    <a:pt x="119" y="40"/>
                    <a:pt x="125" y="40"/>
                  </a:cubicBezTo>
                  <a:cubicBezTo>
                    <a:pt x="132" y="40"/>
                    <a:pt x="136" y="37"/>
                    <a:pt x="136" y="37"/>
                  </a:cubicBezTo>
                  <a:cubicBezTo>
                    <a:pt x="136" y="37"/>
                    <a:pt x="136" y="37"/>
                    <a:pt x="136" y="37"/>
                  </a:cubicBezTo>
                  <a:cubicBezTo>
                    <a:pt x="136" y="42"/>
                    <a:pt x="133" y="45"/>
                    <a:pt x="129" y="47"/>
                  </a:cubicBezTo>
                  <a:cubicBezTo>
                    <a:pt x="125" y="50"/>
                    <a:pt x="120" y="51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53"/>
                    <a:pt x="116" y="54"/>
                    <a:pt x="122" y="54"/>
                  </a:cubicBezTo>
                  <a:cubicBezTo>
                    <a:pt x="130" y="54"/>
                    <a:pt x="134" y="51"/>
                    <a:pt x="134" y="51"/>
                  </a:cubicBezTo>
                  <a:cubicBezTo>
                    <a:pt x="134" y="51"/>
                    <a:pt x="134" y="51"/>
                    <a:pt x="134" y="51"/>
                  </a:cubicBezTo>
                  <a:cubicBezTo>
                    <a:pt x="134" y="56"/>
                    <a:pt x="131" y="60"/>
                    <a:pt x="127" y="62"/>
                  </a:cubicBezTo>
                  <a:cubicBezTo>
                    <a:pt x="123" y="64"/>
                    <a:pt x="117" y="65"/>
                    <a:pt x="109" y="65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11" y="67"/>
                    <a:pt x="114" y="69"/>
                    <a:pt x="120" y="69"/>
                  </a:cubicBezTo>
                  <a:cubicBezTo>
                    <a:pt x="128" y="69"/>
                    <a:pt x="132" y="66"/>
                    <a:pt x="132" y="66"/>
                  </a:cubicBezTo>
                  <a:cubicBezTo>
                    <a:pt x="132" y="66"/>
                    <a:pt x="132" y="66"/>
                    <a:pt x="132" y="66"/>
                  </a:cubicBezTo>
                  <a:cubicBezTo>
                    <a:pt x="132" y="72"/>
                    <a:pt x="128" y="75"/>
                    <a:pt x="124" y="76"/>
                  </a:cubicBezTo>
                  <a:cubicBezTo>
                    <a:pt x="121" y="77"/>
                    <a:pt x="115" y="79"/>
                    <a:pt x="105" y="79"/>
                  </a:cubicBezTo>
                  <a:close/>
                  <a:moveTo>
                    <a:pt x="82" y="55"/>
                  </a:moveTo>
                  <a:cubicBezTo>
                    <a:pt x="81" y="55"/>
                    <a:pt x="81" y="55"/>
                    <a:pt x="81" y="55"/>
                  </a:cubicBezTo>
                  <a:cubicBezTo>
                    <a:pt x="81" y="61"/>
                    <a:pt x="78" y="64"/>
                    <a:pt x="78" y="64"/>
                  </a:cubicBezTo>
                  <a:cubicBezTo>
                    <a:pt x="78" y="64"/>
                    <a:pt x="78" y="64"/>
                    <a:pt x="78" y="64"/>
                  </a:cubicBezTo>
                  <a:cubicBezTo>
                    <a:pt x="78" y="64"/>
                    <a:pt x="74" y="61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3" y="57"/>
                    <a:pt x="72" y="58"/>
                    <a:pt x="70" y="58"/>
                  </a:cubicBezTo>
                  <a:cubicBezTo>
                    <a:pt x="67" y="58"/>
                    <a:pt x="66" y="56"/>
                    <a:pt x="66" y="56"/>
                  </a:cubicBezTo>
                  <a:cubicBezTo>
                    <a:pt x="68" y="52"/>
                    <a:pt x="69" y="50"/>
                    <a:pt x="69" y="48"/>
                  </a:cubicBezTo>
                  <a:cubicBezTo>
                    <a:pt x="70" y="46"/>
                    <a:pt x="71" y="43"/>
                    <a:pt x="71" y="42"/>
                  </a:cubicBezTo>
                  <a:cubicBezTo>
                    <a:pt x="71" y="41"/>
                    <a:pt x="70" y="39"/>
                    <a:pt x="68" y="39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6" y="38"/>
                    <a:pt x="65" y="38"/>
                    <a:pt x="64" y="38"/>
                  </a:cubicBezTo>
                  <a:cubicBezTo>
                    <a:pt x="63" y="38"/>
                    <a:pt x="62" y="38"/>
                    <a:pt x="62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1" y="40"/>
                    <a:pt x="59" y="39"/>
                    <a:pt x="59" y="36"/>
                  </a:cubicBezTo>
                  <a:cubicBezTo>
                    <a:pt x="59" y="35"/>
                    <a:pt x="60" y="34"/>
                    <a:pt x="61" y="33"/>
                  </a:cubicBezTo>
                  <a:cubicBezTo>
                    <a:pt x="62" y="32"/>
                    <a:pt x="66" y="31"/>
                    <a:pt x="69" y="30"/>
                  </a:cubicBezTo>
                  <a:cubicBezTo>
                    <a:pt x="71" y="28"/>
                    <a:pt x="71" y="28"/>
                    <a:pt x="71" y="28"/>
                  </a:cubicBezTo>
                  <a:cubicBezTo>
                    <a:pt x="71" y="28"/>
                    <a:pt x="73" y="28"/>
                    <a:pt x="75" y="28"/>
                  </a:cubicBezTo>
                  <a:cubicBezTo>
                    <a:pt x="80" y="28"/>
                    <a:pt x="86" y="29"/>
                    <a:pt x="88" y="29"/>
                  </a:cubicBezTo>
                  <a:cubicBezTo>
                    <a:pt x="90" y="29"/>
                    <a:pt x="92" y="28"/>
                    <a:pt x="94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4" y="31"/>
                    <a:pt x="92" y="33"/>
                    <a:pt x="87" y="33"/>
                  </a:cubicBezTo>
                  <a:cubicBezTo>
                    <a:pt x="87" y="34"/>
                    <a:pt x="87" y="34"/>
                    <a:pt x="87" y="34"/>
                  </a:cubicBezTo>
                  <a:cubicBezTo>
                    <a:pt x="92" y="34"/>
                    <a:pt x="94" y="36"/>
                    <a:pt x="94" y="40"/>
                  </a:cubicBezTo>
                  <a:cubicBezTo>
                    <a:pt x="94" y="42"/>
                    <a:pt x="93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1" y="42"/>
                    <a:pt x="89" y="42"/>
                  </a:cubicBezTo>
                  <a:cubicBezTo>
                    <a:pt x="88" y="42"/>
                    <a:pt x="87" y="43"/>
                    <a:pt x="87" y="45"/>
                  </a:cubicBezTo>
                  <a:cubicBezTo>
                    <a:pt x="87" y="47"/>
                    <a:pt x="88" y="53"/>
                    <a:pt x="89" y="56"/>
                  </a:cubicBezTo>
                  <a:cubicBezTo>
                    <a:pt x="89" y="56"/>
                    <a:pt x="89" y="58"/>
                    <a:pt x="86" y="58"/>
                  </a:cubicBezTo>
                  <a:cubicBezTo>
                    <a:pt x="84" y="58"/>
                    <a:pt x="83" y="57"/>
                    <a:pt x="82" y="55"/>
                  </a:cubicBezTo>
                  <a:close/>
                  <a:moveTo>
                    <a:pt x="73" y="31"/>
                  </a:moveTo>
                  <a:cubicBezTo>
                    <a:pt x="73" y="31"/>
                    <a:pt x="73" y="31"/>
                    <a:pt x="73" y="31"/>
                  </a:cubicBezTo>
                  <a:cubicBezTo>
                    <a:pt x="73" y="32"/>
                    <a:pt x="74" y="33"/>
                    <a:pt x="76" y="33"/>
                  </a:cubicBezTo>
                  <a:cubicBezTo>
                    <a:pt x="77" y="33"/>
                    <a:pt x="78" y="32"/>
                    <a:pt x="78" y="31"/>
                  </a:cubicBezTo>
                  <a:cubicBezTo>
                    <a:pt x="78" y="31"/>
                    <a:pt x="78" y="31"/>
                    <a:pt x="78" y="31"/>
                  </a:cubicBezTo>
                  <a:lnTo>
                    <a:pt x="73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7"/>
            <p:cNvSpPr>
              <a:spLocks noEditPoints="1"/>
            </p:cNvSpPr>
            <p:nvPr userDrawn="1"/>
          </p:nvSpPr>
          <p:spPr bwMode="auto">
            <a:xfrm>
              <a:off x="993" y="3152"/>
              <a:ext cx="122" cy="119"/>
            </a:xfrm>
            <a:custGeom>
              <a:avLst/>
              <a:gdLst>
                <a:gd name="T0" fmla="*/ 8 w 66"/>
                <a:gd name="T1" fmla="*/ 10 h 64"/>
                <a:gd name="T2" fmla="*/ 2 w 66"/>
                <a:gd name="T3" fmla="*/ 3 h 64"/>
                <a:gd name="T4" fmla="*/ 0 w 66"/>
                <a:gd name="T5" fmla="*/ 3 h 64"/>
                <a:gd name="T6" fmla="*/ 0 w 66"/>
                <a:gd name="T7" fmla="*/ 0 h 64"/>
                <a:gd name="T8" fmla="*/ 8 w 66"/>
                <a:gd name="T9" fmla="*/ 0 h 64"/>
                <a:gd name="T10" fmla="*/ 29 w 66"/>
                <a:gd name="T11" fmla="*/ 0 h 64"/>
                <a:gd name="T12" fmla="*/ 66 w 66"/>
                <a:gd name="T13" fmla="*/ 32 h 64"/>
                <a:gd name="T14" fmla="*/ 56 w 66"/>
                <a:gd name="T15" fmla="*/ 55 h 64"/>
                <a:gd name="T16" fmla="*/ 31 w 66"/>
                <a:gd name="T17" fmla="*/ 64 h 64"/>
                <a:gd name="T18" fmla="*/ 11 w 66"/>
                <a:gd name="T19" fmla="*/ 63 h 64"/>
                <a:gd name="T20" fmla="*/ 0 w 66"/>
                <a:gd name="T21" fmla="*/ 63 h 64"/>
                <a:gd name="T22" fmla="*/ 0 w 66"/>
                <a:gd name="T23" fmla="*/ 60 h 64"/>
                <a:gd name="T24" fmla="*/ 8 w 66"/>
                <a:gd name="T25" fmla="*/ 54 h 64"/>
                <a:gd name="T26" fmla="*/ 8 w 66"/>
                <a:gd name="T27" fmla="*/ 10 h 64"/>
                <a:gd name="T28" fmla="*/ 20 w 66"/>
                <a:gd name="T29" fmla="*/ 51 h 64"/>
                <a:gd name="T30" fmla="*/ 20 w 66"/>
                <a:gd name="T31" fmla="*/ 56 h 64"/>
                <a:gd name="T32" fmla="*/ 30 w 66"/>
                <a:gd name="T33" fmla="*/ 60 h 64"/>
                <a:gd name="T34" fmla="*/ 54 w 66"/>
                <a:gd name="T35" fmla="*/ 33 h 64"/>
                <a:gd name="T36" fmla="*/ 25 w 66"/>
                <a:gd name="T37" fmla="*/ 3 h 64"/>
                <a:gd name="T38" fmla="*/ 20 w 66"/>
                <a:gd name="T39" fmla="*/ 4 h 64"/>
                <a:gd name="T40" fmla="*/ 20 w 66"/>
                <a:gd name="T41" fmla="*/ 5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" h="64">
                  <a:moveTo>
                    <a:pt x="8" y="10"/>
                  </a:moveTo>
                  <a:cubicBezTo>
                    <a:pt x="8" y="5"/>
                    <a:pt x="8" y="3"/>
                    <a:pt x="2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5" y="0"/>
                    <a:pt x="8" y="0"/>
                  </a:cubicBezTo>
                  <a:cubicBezTo>
                    <a:pt x="15" y="0"/>
                    <a:pt x="23" y="0"/>
                    <a:pt x="29" y="0"/>
                  </a:cubicBezTo>
                  <a:cubicBezTo>
                    <a:pt x="52" y="0"/>
                    <a:pt x="66" y="13"/>
                    <a:pt x="66" y="32"/>
                  </a:cubicBezTo>
                  <a:cubicBezTo>
                    <a:pt x="66" y="41"/>
                    <a:pt x="62" y="50"/>
                    <a:pt x="56" y="55"/>
                  </a:cubicBezTo>
                  <a:cubicBezTo>
                    <a:pt x="49" y="61"/>
                    <a:pt x="40" y="64"/>
                    <a:pt x="31" y="64"/>
                  </a:cubicBezTo>
                  <a:cubicBezTo>
                    <a:pt x="27" y="64"/>
                    <a:pt x="19" y="63"/>
                    <a:pt x="11" y="63"/>
                  </a:cubicBezTo>
                  <a:cubicBezTo>
                    <a:pt x="8" y="63"/>
                    <a:pt x="5" y="63"/>
                    <a:pt x="0" y="63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7" y="60"/>
                    <a:pt x="8" y="59"/>
                    <a:pt x="8" y="54"/>
                  </a:cubicBezTo>
                  <a:lnTo>
                    <a:pt x="8" y="10"/>
                  </a:lnTo>
                  <a:close/>
                  <a:moveTo>
                    <a:pt x="20" y="51"/>
                  </a:moveTo>
                  <a:cubicBezTo>
                    <a:pt x="20" y="53"/>
                    <a:pt x="20" y="55"/>
                    <a:pt x="20" y="56"/>
                  </a:cubicBezTo>
                  <a:cubicBezTo>
                    <a:pt x="21" y="58"/>
                    <a:pt x="25" y="60"/>
                    <a:pt x="30" y="60"/>
                  </a:cubicBezTo>
                  <a:cubicBezTo>
                    <a:pt x="44" y="60"/>
                    <a:pt x="54" y="49"/>
                    <a:pt x="54" y="33"/>
                  </a:cubicBezTo>
                  <a:cubicBezTo>
                    <a:pt x="54" y="13"/>
                    <a:pt x="43" y="3"/>
                    <a:pt x="25" y="3"/>
                  </a:cubicBezTo>
                  <a:cubicBezTo>
                    <a:pt x="23" y="3"/>
                    <a:pt x="21" y="3"/>
                    <a:pt x="20" y="4"/>
                  </a:cubicBezTo>
                  <a:lnTo>
                    <a:pt x="20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8"/>
            <p:cNvSpPr>
              <a:spLocks noEditPoints="1"/>
            </p:cNvSpPr>
            <p:nvPr userDrawn="1"/>
          </p:nvSpPr>
          <p:spPr bwMode="auto">
            <a:xfrm>
              <a:off x="1125" y="3148"/>
              <a:ext cx="124" cy="121"/>
            </a:xfrm>
            <a:custGeom>
              <a:avLst/>
              <a:gdLst>
                <a:gd name="T0" fmla="*/ 0 w 67"/>
                <a:gd name="T1" fmla="*/ 62 h 65"/>
                <a:gd name="T2" fmla="*/ 11 w 67"/>
                <a:gd name="T3" fmla="*/ 53 h 65"/>
                <a:gd name="T4" fmla="*/ 29 w 67"/>
                <a:gd name="T5" fmla="*/ 4 h 65"/>
                <a:gd name="T6" fmla="*/ 38 w 67"/>
                <a:gd name="T7" fmla="*/ 0 h 65"/>
                <a:gd name="T8" fmla="*/ 59 w 67"/>
                <a:gd name="T9" fmla="*/ 57 h 65"/>
                <a:gd name="T10" fmla="*/ 67 w 67"/>
                <a:gd name="T11" fmla="*/ 62 h 65"/>
                <a:gd name="T12" fmla="*/ 67 w 67"/>
                <a:gd name="T13" fmla="*/ 65 h 65"/>
                <a:gd name="T14" fmla="*/ 55 w 67"/>
                <a:gd name="T15" fmla="*/ 65 h 65"/>
                <a:gd name="T16" fmla="*/ 40 w 67"/>
                <a:gd name="T17" fmla="*/ 65 h 65"/>
                <a:gd name="T18" fmla="*/ 40 w 67"/>
                <a:gd name="T19" fmla="*/ 62 h 65"/>
                <a:gd name="T20" fmla="*/ 41 w 67"/>
                <a:gd name="T21" fmla="*/ 62 h 65"/>
                <a:gd name="T22" fmla="*/ 47 w 67"/>
                <a:gd name="T23" fmla="*/ 60 h 65"/>
                <a:gd name="T24" fmla="*/ 46 w 67"/>
                <a:gd name="T25" fmla="*/ 56 h 65"/>
                <a:gd name="T26" fmla="*/ 42 w 67"/>
                <a:gd name="T27" fmla="*/ 44 h 65"/>
                <a:gd name="T28" fmla="*/ 19 w 67"/>
                <a:gd name="T29" fmla="*/ 44 h 65"/>
                <a:gd name="T30" fmla="*/ 15 w 67"/>
                <a:gd name="T31" fmla="*/ 55 h 65"/>
                <a:gd name="T32" fmla="*/ 14 w 67"/>
                <a:gd name="T33" fmla="*/ 59 h 65"/>
                <a:gd name="T34" fmla="*/ 22 w 67"/>
                <a:gd name="T35" fmla="*/ 62 h 65"/>
                <a:gd name="T36" fmla="*/ 22 w 67"/>
                <a:gd name="T37" fmla="*/ 65 h 65"/>
                <a:gd name="T38" fmla="*/ 7 w 67"/>
                <a:gd name="T39" fmla="*/ 65 h 65"/>
                <a:gd name="T40" fmla="*/ 0 w 67"/>
                <a:gd name="T41" fmla="*/ 65 h 65"/>
                <a:gd name="T42" fmla="*/ 0 w 67"/>
                <a:gd name="T43" fmla="*/ 62 h 65"/>
                <a:gd name="T44" fmla="*/ 30 w 67"/>
                <a:gd name="T45" fmla="*/ 12 h 65"/>
                <a:gd name="T46" fmla="*/ 21 w 67"/>
                <a:gd name="T47" fmla="*/ 38 h 65"/>
                <a:gd name="T48" fmla="*/ 40 w 67"/>
                <a:gd name="T49" fmla="*/ 38 h 65"/>
                <a:gd name="T50" fmla="*/ 30 w 67"/>
                <a:gd name="T51" fmla="*/ 1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7" h="65">
                  <a:moveTo>
                    <a:pt x="0" y="62"/>
                  </a:moveTo>
                  <a:cubicBezTo>
                    <a:pt x="6" y="62"/>
                    <a:pt x="9" y="60"/>
                    <a:pt x="11" y="53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32" y="3"/>
                    <a:pt x="35" y="2"/>
                    <a:pt x="38" y="0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60" y="61"/>
                    <a:pt x="63" y="62"/>
                    <a:pt x="67" y="62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3" y="65"/>
                    <a:pt x="58" y="65"/>
                    <a:pt x="55" y="65"/>
                  </a:cubicBezTo>
                  <a:cubicBezTo>
                    <a:pt x="51" y="65"/>
                    <a:pt x="46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5" y="62"/>
                    <a:pt x="47" y="62"/>
                    <a:pt x="47" y="60"/>
                  </a:cubicBezTo>
                  <a:cubicBezTo>
                    <a:pt x="47" y="59"/>
                    <a:pt x="46" y="58"/>
                    <a:pt x="46" y="56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5" y="57"/>
                    <a:pt x="14" y="58"/>
                    <a:pt x="14" y="59"/>
                  </a:cubicBezTo>
                  <a:cubicBezTo>
                    <a:pt x="14" y="62"/>
                    <a:pt x="16" y="62"/>
                    <a:pt x="22" y="62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17" y="65"/>
                    <a:pt x="12" y="65"/>
                    <a:pt x="7" y="65"/>
                  </a:cubicBezTo>
                  <a:cubicBezTo>
                    <a:pt x="5" y="65"/>
                    <a:pt x="2" y="65"/>
                    <a:pt x="0" y="65"/>
                  </a:cubicBezTo>
                  <a:lnTo>
                    <a:pt x="0" y="62"/>
                  </a:lnTo>
                  <a:close/>
                  <a:moveTo>
                    <a:pt x="30" y="12"/>
                  </a:moveTo>
                  <a:cubicBezTo>
                    <a:pt x="21" y="38"/>
                    <a:pt x="21" y="38"/>
                    <a:pt x="21" y="38"/>
                  </a:cubicBezTo>
                  <a:cubicBezTo>
                    <a:pt x="40" y="38"/>
                    <a:pt x="40" y="38"/>
                    <a:pt x="40" y="38"/>
                  </a:cubicBezTo>
                  <a:lnTo>
                    <a:pt x="30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9"/>
            <p:cNvSpPr>
              <a:spLocks/>
            </p:cNvSpPr>
            <p:nvPr userDrawn="1"/>
          </p:nvSpPr>
          <p:spPr bwMode="auto">
            <a:xfrm>
              <a:off x="1258" y="3152"/>
              <a:ext cx="98" cy="119"/>
            </a:xfrm>
            <a:custGeom>
              <a:avLst/>
              <a:gdLst>
                <a:gd name="T0" fmla="*/ 0 w 53"/>
                <a:gd name="T1" fmla="*/ 60 h 64"/>
                <a:gd name="T2" fmla="*/ 8 w 53"/>
                <a:gd name="T3" fmla="*/ 54 h 64"/>
                <a:gd name="T4" fmla="*/ 8 w 53"/>
                <a:gd name="T5" fmla="*/ 10 h 64"/>
                <a:gd name="T6" fmla="*/ 0 w 53"/>
                <a:gd name="T7" fmla="*/ 3 h 64"/>
                <a:gd name="T8" fmla="*/ 0 w 53"/>
                <a:gd name="T9" fmla="*/ 3 h 64"/>
                <a:gd name="T10" fmla="*/ 0 w 53"/>
                <a:gd name="T11" fmla="*/ 0 h 64"/>
                <a:gd name="T12" fmla="*/ 7 w 53"/>
                <a:gd name="T13" fmla="*/ 0 h 64"/>
                <a:gd name="T14" fmla="*/ 27 w 53"/>
                <a:gd name="T15" fmla="*/ 0 h 64"/>
                <a:gd name="T16" fmla="*/ 27 w 53"/>
                <a:gd name="T17" fmla="*/ 3 h 64"/>
                <a:gd name="T18" fmla="*/ 19 w 53"/>
                <a:gd name="T19" fmla="*/ 10 h 64"/>
                <a:gd name="T20" fmla="*/ 19 w 53"/>
                <a:gd name="T21" fmla="*/ 51 h 64"/>
                <a:gd name="T22" fmla="*/ 31 w 53"/>
                <a:gd name="T23" fmla="*/ 59 h 64"/>
                <a:gd name="T24" fmla="*/ 50 w 53"/>
                <a:gd name="T25" fmla="*/ 48 h 64"/>
                <a:gd name="T26" fmla="*/ 53 w 53"/>
                <a:gd name="T27" fmla="*/ 49 h 64"/>
                <a:gd name="T28" fmla="*/ 49 w 53"/>
                <a:gd name="T29" fmla="*/ 64 h 64"/>
                <a:gd name="T30" fmla="*/ 39 w 53"/>
                <a:gd name="T31" fmla="*/ 63 h 64"/>
                <a:gd name="T32" fmla="*/ 23 w 53"/>
                <a:gd name="T33" fmla="*/ 63 h 64"/>
                <a:gd name="T34" fmla="*/ 12 w 53"/>
                <a:gd name="T35" fmla="*/ 63 h 64"/>
                <a:gd name="T36" fmla="*/ 0 w 53"/>
                <a:gd name="T37" fmla="*/ 64 h 64"/>
                <a:gd name="T38" fmla="*/ 0 w 53"/>
                <a:gd name="T39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" h="64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7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5" y="0"/>
                    <a:pt x="7" y="0"/>
                  </a:cubicBezTo>
                  <a:cubicBezTo>
                    <a:pt x="16" y="0"/>
                    <a:pt x="23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0" y="3"/>
                    <a:pt x="19" y="4"/>
                    <a:pt x="19" y="10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9"/>
                    <a:pt x="22" y="59"/>
                    <a:pt x="31" y="59"/>
                  </a:cubicBezTo>
                  <a:cubicBezTo>
                    <a:pt x="42" y="59"/>
                    <a:pt x="48" y="58"/>
                    <a:pt x="50" y="48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7" y="63"/>
                    <a:pt x="43" y="63"/>
                    <a:pt x="39" y="63"/>
                  </a:cubicBezTo>
                  <a:cubicBezTo>
                    <a:pt x="35" y="63"/>
                    <a:pt x="29" y="63"/>
                    <a:pt x="23" y="63"/>
                  </a:cubicBezTo>
                  <a:cubicBezTo>
                    <a:pt x="19" y="63"/>
                    <a:pt x="15" y="63"/>
                    <a:pt x="12" y="63"/>
                  </a:cubicBezTo>
                  <a:cubicBezTo>
                    <a:pt x="5" y="63"/>
                    <a:pt x="0" y="63"/>
                    <a:pt x="0" y="64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40"/>
            <p:cNvSpPr>
              <a:spLocks/>
            </p:cNvSpPr>
            <p:nvPr userDrawn="1"/>
          </p:nvSpPr>
          <p:spPr bwMode="auto">
            <a:xfrm>
              <a:off x="1364" y="3152"/>
              <a:ext cx="135" cy="117"/>
            </a:xfrm>
            <a:custGeom>
              <a:avLst/>
              <a:gdLst>
                <a:gd name="T0" fmla="*/ 1 w 73"/>
                <a:gd name="T1" fmla="*/ 60 h 63"/>
                <a:gd name="T2" fmla="*/ 9 w 73"/>
                <a:gd name="T3" fmla="*/ 54 h 63"/>
                <a:gd name="T4" fmla="*/ 9 w 73"/>
                <a:gd name="T5" fmla="*/ 10 h 63"/>
                <a:gd name="T6" fmla="*/ 2 w 73"/>
                <a:gd name="T7" fmla="*/ 3 h 63"/>
                <a:gd name="T8" fmla="*/ 0 w 73"/>
                <a:gd name="T9" fmla="*/ 3 h 63"/>
                <a:gd name="T10" fmla="*/ 0 w 73"/>
                <a:gd name="T11" fmla="*/ 0 h 63"/>
                <a:gd name="T12" fmla="*/ 14 w 73"/>
                <a:gd name="T13" fmla="*/ 0 h 63"/>
                <a:gd name="T14" fmla="*/ 29 w 73"/>
                <a:gd name="T15" fmla="*/ 0 h 63"/>
                <a:gd name="T16" fmla="*/ 29 w 73"/>
                <a:gd name="T17" fmla="*/ 3 h 63"/>
                <a:gd name="T18" fmla="*/ 28 w 73"/>
                <a:gd name="T19" fmla="*/ 3 h 63"/>
                <a:gd name="T20" fmla="*/ 21 w 73"/>
                <a:gd name="T21" fmla="*/ 11 h 63"/>
                <a:gd name="T22" fmla="*/ 21 w 73"/>
                <a:gd name="T23" fmla="*/ 28 h 63"/>
                <a:gd name="T24" fmla="*/ 53 w 73"/>
                <a:gd name="T25" fmla="*/ 28 h 63"/>
                <a:gd name="T26" fmla="*/ 53 w 73"/>
                <a:gd name="T27" fmla="*/ 10 h 63"/>
                <a:gd name="T28" fmla="*/ 46 w 73"/>
                <a:gd name="T29" fmla="*/ 3 h 63"/>
                <a:gd name="T30" fmla="*/ 45 w 73"/>
                <a:gd name="T31" fmla="*/ 3 h 63"/>
                <a:gd name="T32" fmla="*/ 45 w 73"/>
                <a:gd name="T33" fmla="*/ 0 h 63"/>
                <a:gd name="T34" fmla="*/ 59 w 73"/>
                <a:gd name="T35" fmla="*/ 0 h 63"/>
                <a:gd name="T36" fmla="*/ 73 w 73"/>
                <a:gd name="T37" fmla="*/ 0 h 63"/>
                <a:gd name="T38" fmla="*/ 73 w 73"/>
                <a:gd name="T39" fmla="*/ 3 h 63"/>
                <a:gd name="T40" fmla="*/ 72 w 73"/>
                <a:gd name="T41" fmla="*/ 3 h 63"/>
                <a:gd name="T42" fmla="*/ 65 w 73"/>
                <a:gd name="T43" fmla="*/ 11 h 63"/>
                <a:gd name="T44" fmla="*/ 65 w 73"/>
                <a:gd name="T45" fmla="*/ 52 h 63"/>
                <a:gd name="T46" fmla="*/ 73 w 73"/>
                <a:gd name="T47" fmla="*/ 60 h 63"/>
                <a:gd name="T48" fmla="*/ 73 w 73"/>
                <a:gd name="T49" fmla="*/ 60 h 63"/>
                <a:gd name="T50" fmla="*/ 73 w 73"/>
                <a:gd name="T51" fmla="*/ 63 h 63"/>
                <a:gd name="T52" fmla="*/ 59 w 73"/>
                <a:gd name="T53" fmla="*/ 63 h 63"/>
                <a:gd name="T54" fmla="*/ 45 w 73"/>
                <a:gd name="T55" fmla="*/ 63 h 63"/>
                <a:gd name="T56" fmla="*/ 45 w 73"/>
                <a:gd name="T57" fmla="*/ 60 h 63"/>
                <a:gd name="T58" fmla="*/ 53 w 73"/>
                <a:gd name="T59" fmla="*/ 54 h 63"/>
                <a:gd name="T60" fmla="*/ 53 w 73"/>
                <a:gd name="T61" fmla="*/ 33 h 63"/>
                <a:gd name="T62" fmla="*/ 21 w 73"/>
                <a:gd name="T63" fmla="*/ 33 h 63"/>
                <a:gd name="T64" fmla="*/ 21 w 73"/>
                <a:gd name="T65" fmla="*/ 52 h 63"/>
                <a:gd name="T66" fmla="*/ 28 w 73"/>
                <a:gd name="T67" fmla="*/ 60 h 63"/>
                <a:gd name="T68" fmla="*/ 29 w 73"/>
                <a:gd name="T69" fmla="*/ 60 h 63"/>
                <a:gd name="T70" fmla="*/ 29 w 73"/>
                <a:gd name="T71" fmla="*/ 63 h 63"/>
                <a:gd name="T72" fmla="*/ 14 w 73"/>
                <a:gd name="T73" fmla="*/ 63 h 63"/>
                <a:gd name="T74" fmla="*/ 1 w 73"/>
                <a:gd name="T75" fmla="*/ 63 h 63"/>
                <a:gd name="T76" fmla="*/ 1 w 73"/>
                <a:gd name="T77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3" h="63">
                  <a:moveTo>
                    <a:pt x="1" y="60"/>
                  </a:moveTo>
                  <a:cubicBezTo>
                    <a:pt x="8" y="60"/>
                    <a:pt x="9" y="59"/>
                    <a:pt x="9" y="54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4"/>
                    <a:pt x="9" y="3"/>
                    <a:pt x="2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9" y="0"/>
                    <a:pt x="14" y="0"/>
                  </a:cubicBezTo>
                  <a:cubicBezTo>
                    <a:pt x="19" y="0"/>
                    <a:pt x="24" y="0"/>
                    <a:pt x="29" y="0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2" y="3"/>
                    <a:pt x="21" y="5"/>
                    <a:pt x="21" y="11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3" y="4"/>
                    <a:pt x="53" y="3"/>
                    <a:pt x="46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3" y="0"/>
                    <a:pt x="59" y="0"/>
                  </a:cubicBezTo>
                  <a:cubicBezTo>
                    <a:pt x="63" y="0"/>
                    <a:pt x="68" y="0"/>
                    <a:pt x="73" y="0"/>
                  </a:cubicBezTo>
                  <a:cubicBezTo>
                    <a:pt x="73" y="3"/>
                    <a:pt x="73" y="3"/>
                    <a:pt x="73" y="3"/>
                  </a:cubicBezTo>
                  <a:cubicBezTo>
                    <a:pt x="73" y="3"/>
                    <a:pt x="73" y="3"/>
                    <a:pt x="72" y="3"/>
                  </a:cubicBezTo>
                  <a:cubicBezTo>
                    <a:pt x="66" y="3"/>
                    <a:pt x="65" y="5"/>
                    <a:pt x="65" y="11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5" y="59"/>
                    <a:pt x="65" y="60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3" y="63"/>
                    <a:pt x="73" y="63"/>
                    <a:pt x="73" y="63"/>
                  </a:cubicBezTo>
                  <a:cubicBezTo>
                    <a:pt x="68" y="63"/>
                    <a:pt x="63" y="63"/>
                    <a:pt x="59" y="63"/>
                  </a:cubicBezTo>
                  <a:cubicBezTo>
                    <a:pt x="55" y="63"/>
                    <a:pt x="50" y="63"/>
                    <a:pt x="45" y="63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52" y="60"/>
                    <a:pt x="53" y="59"/>
                    <a:pt x="53" y="54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1" y="59"/>
                    <a:pt x="21" y="60"/>
                    <a:pt x="28" y="60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24" y="63"/>
                    <a:pt x="19" y="63"/>
                    <a:pt x="14" y="63"/>
                  </a:cubicBezTo>
                  <a:cubicBezTo>
                    <a:pt x="10" y="63"/>
                    <a:pt x="6" y="63"/>
                    <a:pt x="1" y="63"/>
                  </a:cubicBezTo>
                  <a:lnTo>
                    <a:pt x="1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41"/>
            <p:cNvSpPr>
              <a:spLocks noEditPoints="1"/>
            </p:cNvSpPr>
            <p:nvPr userDrawn="1"/>
          </p:nvSpPr>
          <p:spPr bwMode="auto">
            <a:xfrm>
              <a:off x="1514" y="3150"/>
              <a:ext cx="126" cy="123"/>
            </a:xfrm>
            <a:custGeom>
              <a:avLst/>
              <a:gdLst>
                <a:gd name="T0" fmla="*/ 10 w 68"/>
                <a:gd name="T1" fmla="*/ 58 h 66"/>
                <a:gd name="T2" fmla="*/ 0 w 68"/>
                <a:gd name="T3" fmla="*/ 34 h 66"/>
                <a:gd name="T4" fmla="*/ 7 w 68"/>
                <a:gd name="T5" fmla="*/ 12 h 66"/>
                <a:gd name="T6" fmla="*/ 35 w 68"/>
                <a:gd name="T7" fmla="*/ 0 h 66"/>
                <a:gd name="T8" fmla="*/ 57 w 68"/>
                <a:gd name="T9" fmla="*/ 8 h 66"/>
                <a:gd name="T10" fmla="*/ 68 w 68"/>
                <a:gd name="T11" fmla="*/ 32 h 66"/>
                <a:gd name="T12" fmla="*/ 60 w 68"/>
                <a:gd name="T13" fmla="*/ 54 h 66"/>
                <a:gd name="T14" fmla="*/ 33 w 68"/>
                <a:gd name="T15" fmla="*/ 66 h 66"/>
                <a:gd name="T16" fmla="*/ 10 w 68"/>
                <a:gd name="T17" fmla="*/ 58 h 66"/>
                <a:gd name="T18" fmla="*/ 12 w 68"/>
                <a:gd name="T19" fmla="*/ 31 h 66"/>
                <a:gd name="T20" fmla="*/ 35 w 68"/>
                <a:gd name="T21" fmla="*/ 62 h 66"/>
                <a:gd name="T22" fmla="*/ 55 w 68"/>
                <a:gd name="T23" fmla="*/ 34 h 66"/>
                <a:gd name="T24" fmla="*/ 33 w 68"/>
                <a:gd name="T25" fmla="*/ 4 h 66"/>
                <a:gd name="T26" fmla="*/ 12 w 68"/>
                <a:gd name="T27" fmla="*/ 3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8" h="66">
                  <a:moveTo>
                    <a:pt x="10" y="58"/>
                  </a:moveTo>
                  <a:cubicBezTo>
                    <a:pt x="3" y="51"/>
                    <a:pt x="0" y="44"/>
                    <a:pt x="0" y="34"/>
                  </a:cubicBezTo>
                  <a:cubicBezTo>
                    <a:pt x="0" y="25"/>
                    <a:pt x="3" y="18"/>
                    <a:pt x="7" y="12"/>
                  </a:cubicBezTo>
                  <a:cubicBezTo>
                    <a:pt x="14" y="4"/>
                    <a:pt x="23" y="0"/>
                    <a:pt x="35" y="0"/>
                  </a:cubicBezTo>
                  <a:cubicBezTo>
                    <a:pt x="44" y="0"/>
                    <a:pt x="51" y="2"/>
                    <a:pt x="57" y="8"/>
                  </a:cubicBezTo>
                  <a:cubicBezTo>
                    <a:pt x="65" y="14"/>
                    <a:pt x="68" y="22"/>
                    <a:pt x="68" y="32"/>
                  </a:cubicBezTo>
                  <a:cubicBezTo>
                    <a:pt x="68" y="40"/>
                    <a:pt x="65" y="48"/>
                    <a:pt x="60" y="54"/>
                  </a:cubicBezTo>
                  <a:cubicBezTo>
                    <a:pt x="53" y="62"/>
                    <a:pt x="44" y="66"/>
                    <a:pt x="33" y="66"/>
                  </a:cubicBezTo>
                  <a:cubicBezTo>
                    <a:pt x="24" y="66"/>
                    <a:pt x="17" y="63"/>
                    <a:pt x="10" y="58"/>
                  </a:cubicBezTo>
                  <a:close/>
                  <a:moveTo>
                    <a:pt x="12" y="31"/>
                  </a:moveTo>
                  <a:cubicBezTo>
                    <a:pt x="12" y="50"/>
                    <a:pt x="22" y="62"/>
                    <a:pt x="35" y="62"/>
                  </a:cubicBezTo>
                  <a:cubicBezTo>
                    <a:pt x="47" y="62"/>
                    <a:pt x="55" y="52"/>
                    <a:pt x="55" y="34"/>
                  </a:cubicBezTo>
                  <a:cubicBezTo>
                    <a:pt x="55" y="16"/>
                    <a:pt x="45" y="4"/>
                    <a:pt x="33" y="4"/>
                  </a:cubicBezTo>
                  <a:cubicBezTo>
                    <a:pt x="20" y="4"/>
                    <a:pt x="12" y="13"/>
                    <a:pt x="12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42"/>
            <p:cNvSpPr>
              <a:spLocks/>
            </p:cNvSpPr>
            <p:nvPr userDrawn="1"/>
          </p:nvSpPr>
          <p:spPr bwMode="auto">
            <a:xfrm>
              <a:off x="1653" y="3152"/>
              <a:ext cx="124" cy="121"/>
            </a:xfrm>
            <a:custGeom>
              <a:avLst/>
              <a:gdLst>
                <a:gd name="T0" fmla="*/ 0 w 67"/>
                <a:gd name="T1" fmla="*/ 0 h 65"/>
                <a:gd name="T2" fmla="*/ 13 w 67"/>
                <a:gd name="T3" fmla="*/ 1 h 65"/>
                <a:gd name="T4" fmla="*/ 27 w 67"/>
                <a:gd name="T5" fmla="*/ 0 h 65"/>
                <a:gd name="T6" fmla="*/ 27 w 67"/>
                <a:gd name="T7" fmla="*/ 3 h 65"/>
                <a:gd name="T8" fmla="*/ 26 w 67"/>
                <a:gd name="T9" fmla="*/ 3 h 65"/>
                <a:gd name="T10" fmla="*/ 20 w 67"/>
                <a:gd name="T11" fmla="*/ 11 h 65"/>
                <a:gd name="T12" fmla="*/ 20 w 67"/>
                <a:gd name="T13" fmla="*/ 41 h 65"/>
                <a:gd name="T14" fmla="*/ 36 w 67"/>
                <a:gd name="T15" fmla="*/ 60 h 65"/>
                <a:gd name="T16" fmla="*/ 52 w 67"/>
                <a:gd name="T17" fmla="*/ 53 h 65"/>
                <a:gd name="T18" fmla="*/ 54 w 67"/>
                <a:gd name="T19" fmla="*/ 39 h 65"/>
                <a:gd name="T20" fmla="*/ 54 w 67"/>
                <a:gd name="T21" fmla="*/ 14 h 65"/>
                <a:gd name="T22" fmla="*/ 47 w 67"/>
                <a:gd name="T23" fmla="*/ 3 h 65"/>
                <a:gd name="T24" fmla="*/ 46 w 67"/>
                <a:gd name="T25" fmla="*/ 3 h 65"/>
                <a:gd name="T26" fmla="*/ 46 w 67"/>
                <a:gd name="T27" fmla="*/ 0 h 65"/>
                <a:gd name="T28" fmla="*/ 55 w 67"/>
                <a:gd name="T29" fmla="*/ 0 h 65"/>
                <a:gd name="T30" fmla="*/ 67 w 67"/>
                <a:gd name="T31" fmla="*/ 0 h 65"/>
                <a:gd name="T32" fmla="*/ 67 w 67"/>
                <a:gd name="T33" fmla="*/ 3 h 65"/>
                <a:gd name="T34" fmla="*/ 65 w 67"/>
                <a:gd name="T35" fmla="*/ 3 h 65"/>
                <a:gd name="T36" fmla="*/ 59 w 67"/>
                <a:gd name="T37" fmla="*/ 14 h 65"/>
                <a:gd name="T38" fmla="*/ 59 w 67"/>
                <a:gd name="T39" fmla="*/ 37 h 65"/>
                <a:gd name="T40" fmla="*/ 54 w 67"/>
                <a:gd name="T41" fmla="*/ 58 h 65"/>
                <a:gd name="T42" fmla="*/ 32 w 67"/>
                <a:gd name="T43" fmla="*/ 65 h 65"/>
                <a:gd name="T44" fmla="*/ 8 w 67"/>
                <a:gd name="T45" fmla="*/ 40 h 65"/>
                <a:gd name="T46" fmla="*/ 8 w 67"/>
                <a:gd name="T47" fmla="*/ 13 h 65"/>
                <a:gd name="T48" fmla="*/ 0 w 67"/>
                <a:gd name="T49" fmla="*/ 3 h 65"/>
                <a:gd name="T50" fmla="*/ 0 w 67"/>
                <a:gd name="T5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7" h="65">
                  <a:moveTo>
                    <a:pt x="0" y="0"/>
                  </a:moveTo>
                  <a:cubicBezTo>
                    <a:pt x="4" y="0"/>
                    <a:pt x="9" y="1"/>
                    <a:pt x="13" y="1"/>
                  </a:cubicBezTo>
                  <a:cubicBezTo>
                    <a:pt x="18" y="1"/>
                    <a:pt x="22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6" y="3"/>
                  </a:cubicBezTo>
                  <a:cubicBezTo>
                    <a:pt x="20" y="3"/>
                    <a:pt x="20" y="5"/>
                    <a:pt x="20" y="1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54"/>
                    <a:pt x="25" y="60"/>
                    <a:pt x="36" y="60"/>
                  </a:cubicBezTo>
                  <a:cubicBezTo>
                    <a:pt x="43" y="60"/>
                    <a:pt x="49" y="57"/>
                    <a:pt x="52" y="53"/>
                  </a:cubicBezTo>
                  <a:cubicBezTo>
                    <a:pt x="54" y="49"/>
                    <a:pt x="54" y="45"/>
                    <a:pt x="54" y="39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6"/>
                    <a:pt x="53" y="3"/>
                    <a:pt x="47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8" y="0"/>
                    <a:pt x="51" y="0"/>
                    <a:pt x="55" y="0"/>
                  </a:cubicBezTo>
                  <a:cubicBezTo>
                    <a:pt x="58" y="0"/>
                    <a:pt x="62" y="0"/>
                    <a:pt x="67" y="0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7" y="3"/>
                    <a:pt x="66" y="3"/>
                    <a:pt x="65" y="3"/>
                  </a:cubicBezTo>
                  <a:cubicBezTo>
                    <a:pt x="60" y="3"/>
                    <a:pt x="59" y="6"/>
                    <a:pt x="59" y="14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46"/>
                    <a:pt x="59" y="52"/>
                    <a:pt x="54" y="58"/>
                  </a:cubicBezTo>
                  <a:cubicBezTo>
                    <a:pt x="49" y="63"/>
                    <a:pt x="42" y="65"/>
                    <a:pt x="32" y="65"/>
                  </a:cubicBezTo>
                  <a:cubicBezTo>
                    <a:pt x="15" y="65"/>
                    <a:pt x="8" y="57"/>
                    <a:pt x="8" y="40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5"/>
                    <a:pt x="8" y="3"/>
                    <a:pt x="0" y="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3"/>
            <p:cNvSpPr>
              <a:spLocks/>
            </p:cNvSpPr>
            <p:nvPr userDrawn="1"/>
          </p:nvSpPr>
          <p:spPr bwMode="auto">
            <a:xfrm>
              <a:off x="1792" y="3150"/>
              <a:ext cx="68" cy="123"/>
            </a:xfrm>
            <a:custGeom>
              <a:avLst/>
              <a:gdLst>
                <a:gd name="T0" fmla="*/ 0 w 37"/>
                <a:gd name="T1" fmla="*/ 48 h 66"/>
                <a:gd name="T2" fmla="*/ 2 w 37"/>
                <a:gd name="T3" fmla="*/ 47 h 66"/>
                <a:gd name="T4" fmla="*/ 16 w 37"/>
                <a:gd name="T5" fmla="*/ 62 h 66"/>
                <a:gd name="T6" fmla="*/ 27 w 37"/>
                <a:gd name="T7" fmla="*/ 51 h 66"/>
                <a:gd name="T8" fmla="*/ 24 w 37"/>
                <a:gd name="T9" fmla="*/ 43 h 66"/>
                <a:gd name="T10" fmla="*/ 13 w 37"/>
                <a:gd name="T11" fmla="*/ 36 h 66"/>
                <a:gd name="T12" fmla="*/ 1 w 37"/>
                <a:gd name="T13" fmla="*/ 19 h 66"/>
                <a:gd name="T14" fmla="*/ 21 w 37"/>
                <a:gd name="T15" fmla="*/ 0 h 66"/>
                <a:gd name="T16" fmla="*/ 33 w 37"/>
                <a:gd name="T17" fmla="*/ 1 h 66"/>
                <a:gd name="T18" fmla="*/ 34 w 37"/>
                <a:gd name="T19" fmla="*/ 14 h 66"/>
                <a:gd name="T20" fmla="*/ 32 w 37"/>
                <a:gd name="T21" fmla="*/ 15 h 66"/>
                <a:gd name="T22" fmla="*/ 21 w 37"/>
                <a:gd name="T23" fmla="*/ 4 h 66"/>
                <a:gd name="T24" fmla="*/ 10 w 37"/>
                <a:gd name="T25" fmla="*/ 14 h 66"/>
                <a:gd name="T26" fmla="*/ 13 w 37"/>
                <a:gd name="T27" fmla="*/ 22 h 66"/>
                <a:gd name="T28" fmla="*/ 24 w 37"/>
                <a:gd name="T29" fmla="*/ 28 h 66"/>
                <a:gd name="T30" fmla="*/ 37 w 37"/>
                <a:gd name="T31" fmla="*/ 46 h 66"/>
                <a:gd name="T32" fmla="*/ 16 w 37"/>
                <a:gd name="T33" fmla="*/ 66 h 66"/>
                <a:gd name="T34" fmla="*/ 1 w 37"/>
                <a:gd name="T35" fmla="*/ 61 h 66"/>
                <a:gd name="T36" fmla="*/ 0 w 37"/>
                <a:gd name="T37" fmla="*/ 4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66">
                  <a:moveTo>
                    <a:pt x="0" y="48"/>
                  </a:moveTo>
                  <a:cubicBezTo>
                    <a:pt x="2" y="47"/>
                    <a:pt x="2" y="47"/>
                    <a:pt x="2" y="47"/>
                  </a:cubicBezTo>
                  <a:cubicBezTo>
                    <a:pt x="4" y="57"/>
                    <a:pt x="8" y="62"/>
                    <a:pt x="16" y="62"/>
                  </a:cubicBezTo>
                  <a:cubicBezTo>
                    <a:pt x="23" y="62"/>
                    <a:pt x="27" y="58"/>
                    <a:pt x="27" y="51"/>
                  </a:cubicBezTo>
                  <a:cubicBezTo>
                    <a:pt x="27" y="48"/>
                    <a:pt x="26" y="45"/>
                    <a:pt x="24" y="43"/>
                  </a:cubicBezTo>
                  <a:cubicBezTo>
                    <a:pt x="20" y="40"/>
                    <a:pt x="16" y="38"/>
                    <a:pt x="13" y="36"/>
                  </a:cubicBezTo>
                  <a:cubicBezTo>
                    <a:pt x="5" y="32"/>
                    <a:pt x="1" y="27"/>
                    <a:pt x="1" y="19"/>
                  </a:cubicBezTo>
                  <a:cubicBezTo>
                    <a:pt x="1" y="8"/>
                    <a:pt x="9" y="0"/>
                    <a:pt x="21" y="0"/>
                  </a:cubicBezTo>
                  <a:cubicBezTo>
                    <a:pt x="24" y="0"/>
                    <a:pt x="28" y="0"/>
                    <a:pt x="33" y="1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0" y="7"/>
                    <a:pt x="27" y="4"/>
                    <a:pt x="21" y="4"/>
                  </a:cubicBezTo>
                  <a:cubicBezTo>
                    <a:pt x="15" y="4"/>
                    <a:pt x="10" y="8"/>
                    <a:pt x="10" y="14"/>
                  </a:cubicBezTo>
                  <a:cubicBezTo>
                    <a:pt x="10" y="17"/>
                    <a:pt x="11" y="20"/>
                    <a:pt x="13" y="22"/>
                  </a:cubicBezTo>
                  <a:cubicBezTo>
                    <a:pt x="16" y="25"/>
                    <a:pt x="20" y="26"/>
                    <a:pt x="24" y="28"/>
                  </a:cubicBezTo>
                  <a:cubicBezTo>
                    <a:pt x="32" y="33"/>
                    <a:pt x="37" y="38"/>
                    <a:pt x="37" y="46"/>
                  </a:cubicBezTo>
                  <a:cubicBezTo>
                    <a:pt x="37" y="58"/>
                    <a:pt x="29" y="66"/>
                    <a:pt x="16" y="66"/>
                  </a:cubicBezTo>
                  <a:cubicBezTo>
                    <a:pt x="10" y="66"/>
                    <a:pt x="6" y="64"/>
                    <a:pt x="1" y="61"/>
                  </a:cubicBez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4"/>
            <p:cNvSpPr>
              <a:spLocks/>
            </p:cNvSpPr>
            <p:nvPr userDrawn="1"/>
          </p:nvSpPr>
          <p:spPr bwMode="auto">
            <a:xfrm>
              <a:off x="1879" y="3152"/>
              <a:ext cx="52" cy="117"/>
            </a:xfrm>
            <a:custGeom>
              <a:avLst/>
              <a:gdLst>
                <a:gd name="T0" fmla="*/ 0 w 28"/>
                <a:gd name="T1" fmla="*/ 60 h 63"/>
                <a:gd name="T2" fmla="*/ 8 w 28"/>
                <a:gd name="T3" fmla="*/ 54 h 63"/>
                <a:gd name="T4" fmla="*/ 8 w 28"/>
                <a:gd name="T5" fmla="*/ 10 h 63"/>
                <a:gd name="T6" fmla="*/ 1 w 28"/>
                <a:gd name="T7" fmla="*/ 3 h 63"/>
                <a:gd name="T8" fmla="*/ 0 w 28"/>
                <a:gd name="T9" fmla="*/ 3 h 63"/>
                <a:gd name="T10" fmla="*/ 0 w 28"/>
                <a:gd name="T11" fmla="*/ 0 h 63"/>
                <a:gd name="T12" fmla="*/ 13 w 28"/>
                <a:gd name="T13" fmla="*/ 0 h 63"/>
                <a:gd name="T14" fmla="*/ 28 w 28"/>
                <a:gd name="T15" fmla="*/ 0 h 63"/>
                <a:gd name="T16" fmla="*/ 28 w 28"/>
                <a:gd name="T17" fmla="*/ 3 h 63"/>
                <a:gd name="T18" fmla="*/ 27 w 28"/>
                <a:gd name="T19" fmla="*/ 3 h 63"/>
                <a:gd name="T20" fmla="*/ 19 w 28"/>
                <a:gd name="T21" fmla="*/ 11 h 63"/>
                <a:gd name="T22" fmla="*/ 19 w 28"/>
                <a:gd name="T23" fmla="*/ 53 h 63"/>
                <a:gd name="T24" fmla="*/ 28 w 28"/>
                <a:gd name="T25" fmla="*/ 60 h 63"/>
                <a:gd name="T26" fmla="*/ 28 w 28"/>
                <a:gd name="T27" fmla="*/ 63 h 63"/>
                <a:gd name="T28" fmla="*/ 15 w 28"/>
                <a:gd name="T29" fmla="*/ 63 h 63"/>
                <a:gd name="T30" fmla="*/ 0 w 28"/>
                <a:gd name="T31" fmla="*/ 63 h 63"/>
                <a:gd name="T32" fmla="*/ 0 w 28"/>
                <a:gd name="T3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3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0" y="3"/>
                    <a:pt x="19" y="5"/>
                    <a:pt x="19" y="11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9"/>
                    <a:pt x="20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9" y="63"/>
                    <a:pt x="15" y="63"/>
                  </a:cubicBezTo>
                  <a:cubicBezTo>
                    <a:pt x="10" y="63"/>
                    <a:pt x="5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5"/>
            <p:cNvSpPr>
              <a:spLocks/>
            </p:cNvSpPr>
            <p:nvPr userDrawn="1"/>
          </p:nvSpPr>
          <p:spPr bwMode="auto">
            <a:xfrm>
              <a:off x="1944" y="3152"/>
              <a:ext cx="96" cy="119"/>
            </a:xfrm>
            <a:custGeom>
              <a:avLst/>
              <a:gdLst>
                <a:gd name="T0" fmla="*/ 0 w 52"/>
                <a:gd name="T1" fmla="*/ 60 h 64"/>
                <a:gd name="T2" fmla="*/ 8 w 52"/>
                <a:gd name="T3" fmla="*/ 54 h 64"/>
                <a:gd name="T4" fmla="*/ 8 w 52"/>
                <a:gd name="T5" fmla="*/ 10 h 64"/>
                <a:gd name="T6" fmla="*/ 0 w 52"/>
                <a:gd name="T7" fmla="*/ 3 h 64"/>
                <a:gd name="T8" fmla="*/ 0 w 52"/>
                <a:gd name="T9" fmla="*/ 3 h 64"/>
                <a:gd name="T10" fmla="*/ 0 w 52"/>
                <a:gd name="T11" fmla="*/ 0 h 64"/>
                <a:gd name="T12" fmla="*/ 22 w 52"/>
                <a:gd name="T13" fmla="*/ 0 h 64"/>
                <a:gd name="T14" fmla="*/ 46 w 52"/>
                <a:gd name="T15" fmla="*/ 0 h 64"/>
                <a:gd name="T16" fmla="*/ 46 w 52"/>
                <a:gd name="T17" fmla="*/ 14 h 64"/>
                <a:gd name="T18" fmla="*/ 44 w 52"/>
                <a:gd name="T19" fmla="*/ 14 h 64"/>
                <a:gd name="T20" fmla="*/ 30 w 52"/>
                <a:gd name="T21" fmla="*/ 4 h 64"/>
                <a:gd name="T22" fmla="*/ 19 w 52"/>
                <a:gd name="T23" fmla="*/ 4 h 64"/>
                <a:gd name="T24" fmla="*/ 19 w 52"/>
                <a:gd name="T25" fmla="*/ 28 h 64"/>
                <a:gd name="T26" fmla="*/ 27 w 52"/>
                <a:gd name="T27" fmla="*/ 28 h 64"/>
                <a:gd name="T28" fmla="*/ 37 w 52"/>
                <a:gd name="T29" fmla="*/ 21 h 64"/>
                <a:gd name="T30" fmla="*/ 37 w 52"/>
                <a:gd name="T31" fmla="*/ 20 h 64"/>
                <a:gd name="T32" fmla="*/ 40 w 52"/>
                <a:gd name="T33" fmla="*/ 20 h 64"/>
                <a:gd name="T34" fmla="*/ 40 w 52"/>
                <a:gd name="T35" fmla="*/ 30 h 64"/>
                <a:gd name="T36" fmla="*/ 40 w 52"/>
                <a:gd name="T37" fmla="*/ 40 h 64"/>
                <a:gd name="T38" fmla="*/ 38 w 52"/>
                <a:gd name="T39" fmla="*/ 41 h 64"/>
                <a:gd name="T40" fmla="*/ 27 w 52"/>
                <a:gd name="T41" fmla="*/ 33 h 64"/>
                <a:gd name="T42" fmla="*/ 19 w 52"/>
                <a:gd name="T43" fmla="*/ 33 h 64"/>
                <a:gd name="T44" fmla="*/ 19 w 52"/>
                <a:gd name="T45" fmla="*/ 51 h 64"/>
                <a:gd name="T46" fmla="*/ 30 w 52"/>
                <a:gd name="T47" fmla="*/ 59 h 64"/>
                <a:gd name="T48" fmla="*/ 49 w 52"/>
                <a:gd name="T49" fmla="*/ 48 h 64"/>
                <a:gd name="T50" fmla="*/ 52 w 52"/>
                <a:gd name="T51" fmla="*/ 49 h 64"/>
                <a:gd name="T52" fmla="*/ 48 w 52"/>
                <a:gd name="T53" fmla="*/ 64 h 64"/>
                <a:gd name="T54" fmla="*/ 27 w 52"/>
                <a:gd name="T55" fmla="*/ 63 h 64"/>
                <a:gd name="T56" fmla="*/ 16 w 52"/>
                <a:gd name="T57" fmla="*/ 63 h 64"/>
                <a:gd name="T58" fmla="*/ 8 w 52"/>
                <a:gd name="T59" fmla="*/ 63 h 64"/>
                <a:gd name="T60" fmla="*/ 0 w 52"/>
                <a:gd name="T61" fmla="*/ 64 h 64"/>
                <a:gd name="T62" fmla="*/ 0 w 52"/>
                <a:gd name="T63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" h="64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12" y="0"/>
                    <a:pt x="22" y="0"/>
                  </a:cubicBezTo>
                  <a:cubicBezTo>
                    <a:pt x="36" y="0"/>
                    <a:pt x="44" y="0"/>
                    <a:pt x="46" y="0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3" y="5"/>
                    <a:pt x="39" y="4"/>
                    <a:pt x="30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5" y="28"/>
                    <a:pt x="37" y="27"/>
                    <a:pt x="37" y="21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4"/>
                    <a:pt x="40" y="27"/>
                    <a:pt x="40" y="30"/>
                  </a:cubicBezTo>
                  <a:cubicBezTo>
                    <a:pt x="40" y="33"/>
                    <a:pt x="40" y="36"/>
                    <a:pt x="40" y="40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7" y="33"/>
                    <a:pt x="35" y="33"/>
                    <a:pt x="27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8"/>
                    <a:pt x="21" y="59"/>
                    <a:pt x="30" y="59"/>
                  </a:cubicBezTo>
                  <a:cubicBezTo>
                    <a:pt x="42" y="59"/>
                    <a:pt x="47" y="58"/>
                    <a:pt x="49" y="48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0" y="63"/>
                    <a:pt x="32" y="63"/>
                    <a:pt x="27" y="63"/>
                  </a:cubicBezTo>
                  <a:cubicBezTo>
                    <a:pt x="22" y="63"/>
                    <a:pt x="18" y="63"/>
                    <a:pt x="16" y="63"/>
                  </a:cubicBezTo>
                  <a:cubicBezTo>
                    <a:pt x="13" y="63"/>
                    <a:pt x="10" y="63"/>
                    <a:pt x="8" y="63"/>
                  </a:cubicBezTo>
                  <a:cubicBezTo>
                    <a:pt x="5" y="63"/>
                    <a:pt x="2" y="63"/>
                    <a:pt x="0" y="64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6"/>
            <p:cNvSpPr>
              <a:spLocks/>
            </p:cNvSpPr>
            <p:nvPr userDrawn="1"/>
          </p:nvSpPr>
          <p:spPr bwMode="auto">
            <a:xfrm>
              <a:off x="993" y="3336"/>
              <a:ext cx="122" cy="119"/>
            </a:xfrm>
            <a:custGeom>
              <a:avLst/>
              <a:gdLst>
                <a:gd name="T0" fmla="*/ 0 w 66"/>
                <a:gd name="T1" fmla="*/ 0 h 64"/>
                <a:gd name="T2" fmla="*/ 14 w 66"/>
                <a:gd name="T3" fmla="*/ 0 h 64"/>
                <a:gd name="T4" fmla="*/ 27 w 66"/>
                <a:gd name="T5" fmla="*/ 0 h 64"/>
                <a:gd name="T6" fmla="*/ 27 w 66"/>
                <a:gd name="T7" fmla="*/ 3 h 64"/>
                <a:gd name="T8" fmla="*/ 26 w 66"/>
                <a:gd name="T9" fmla="*/ 3 h 64"/>
                <a:gd name="T10" fmla="*/ 20 w 66"/>
                <a:gd name="T11" fmla="*/ 11 h 64"/>
                <a:gd name="T12" fmla="*/ 20 w 66"/>
                <a:gd name="T13" fmla="*/ 40 h 64"/>
                <a:gd name="T14" fmla="*/ 36 w 66"/>
                <a:gd name="T15" fmla="*/ 60 h 64"/>
                <a:gd name="T16" fmla="*/ 51 w 66"/>
                <a:gd name="T17" fmla="*/ 52 h 64"/>
                <a:gd name="T18" fmla="*/ 54 w 66"/>
                <a:gd name="T19" fmla="*/ 39 h 64"/>
                <a:gd name="T20" fmla="*/ 54 w 66"/>
                <a:gd name="T21" fmla="*/ 14 h 64"/>
                <a:gd name="T22" fmla="*/ 47 w 66"/>
                <a:gd name="T23" fmla="*/ 3 h 64"/>
                <a:gd name="T24" fmla="*/ 45 w 66"/>
                <a:gd name="T25" fmla="*/ 3 h 64"/>
                <a:gd name="T26" fmla="*/ 45 w 66"/>
                <a:gd name="T27" fmla="*/ 0 h 64"/>
                <a:gd name="T28" fmla="*/ 54 w 66"/>
                <a:gd name="T29" fmla="*/ 0 h 64"/>
                <a:gd name="T30" fmla="*/ 66 w 66"/>
                <a:gd name="T31" fmla="*/ 0 h 64"/>
                <a:gd name="T32" fmla="*/ 66 w 66"/>
                <a:gd name="T33" fmla="*/ 3 h 64"/>
                <a:gd name="T34" fmla="*/ 65 w 66"/>
                <a:gd name="T35" fmla="*/ 3 h 64"/>
                <a:gd name="T36" fmla="*/ 59 w 66"/>
                <a:gd name="T37" fmla="*/ 14 h 64"/>
                <a:gd name="T38" fmla="*/ 59 w 66"/>
                <a:gd name="T39" fmla="*/ 37 h 64"/>
                <a:gd name="T40" fmla="*/ 53 w 66"/>
                <a:gd name="T41" fmla="*/ 57 h 64"/>
                <a:gd name="T42" fmla="*/ 32 w 66"/>
                <a:gd name="T43" fmla="*/ 64 h 64"/>
                <a:gd name="T44" fmla="*/ 8 w 66"/>
                <a:gd name="T45" fmla="*/ 40 h 64"/>
                <a:gd name="T46" fmla="*/ 8 w 66"/>
                <a:gd name="T47" fmla="*/ 13 h 64"/>
                <a:gd name="T48" fmla="*/ 0 w 66"/>
                <a:gd name="T49" fmla="*/ 3 h 64"/>
                <a:gd name="T50" fmla="*/ 0 w 66"/>
                <a:gd name="T5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64">
                  <a:moveTo>
                    <a:pt x="0" y="0"/>
                  </a:moveTo>
                  <a:cubicBezTo>
                    <a:pt x="5" y="0"/>
                    <a:pt x="9" y="0"/>
                    <a:pt x="14" y="0"/>
                  </a:cubicBezTo>
                  <a:cubicBezTo>
                    <a:pt x="18" y="0"/>
                    <a:pt x="23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6" y="3"/>
                  </a:cubicBezTo>
                  <a:cubicBezTo>
                    <a:pt x="20" y="3"/>
                    <a:pt x="20" y="5"/>
                    <a:pt x="20" y="1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54"/>
                    <a:pt x="25" y="60"/>
                    <a:pt x="36" y="60"/>
                  </a:cubicBezTo>
                  <a:cubicBezTo>
                    <a:pt x="43" y="60"/>
                    <a:pt x="48" y="57"/>
                    <a:pt x="51" y="52"/>
                  </a:cubicBezTo>
                  <a:cubicBezTo>
                    <a:pt x="53" y="48"/>
                    <a:pt x="54" y="44"/>
                    <a:pt x="54" y="39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5"/>
                    <a:pt x="53" y="3"/>
                    <a:pt x="47" y="3"/>
                  </a:cubicBezTo>
                  <a:cubicBezTo>
                    <a:pt x="46" y="3"/>
                    <a:pt x="45" y="3"/>
                    <a:pt x="45" y="3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8" y="0"/>
                    <a:pt x="51" y="0"/>
                    <a:pt x="54" y="0"/>
                  </a:cubicBezTo>
                  <a:cubicBezTo>
                    <a:pt x="58" y="0"/>
                    <a:pt x="62" y="0"/>
                    <a:pt x="66" y="0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59" y="3"/>
                    <a:pt x="59" y="5"/>
                    <a:pt x="59" y="14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46"/>
                    <a:pt x="58" y="52"/>
                    <a:pt x="53" y="57"/>
                  </a:cubicBezTo>
                  <a:cubicBezTo>
                    <a:pt x="49" y="62"/>
                    <a:pt x="42" y="64"/>
                    <a:pt x="32" y="64"/>
                  </a:cubicBezTo>
                  <a:cubicBezTo>
                    <a:pt x="16" y="64"/>
                    <a:pt x="8" y="56"/>
                    <a:pt x="8" y="40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5"/>
                    <a:pt x="8" y="3"/>
                    <a:pt x="0" y="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7"/>
            <p:cNvSpPr>
              <a:spLocks/>
            </p:cNvSpPr>
            <p:nvPr userDrawn="1"/>
          </p:nvSpPr>
          <p:spPr bwMode="auto">
            <a:xfrm>
              <a:off x="1128" y="3336"/>
              <a:ext cx="126" cy="121"/>
            </a:xfrm>
            <a:custGeom>
              <a:avLst/>
              <a:gdLst>
                <a:gd name="T0" fmla="*/ 0 w 68"/>
                <a:gd name="T1" fmla="*/ 60 h 65"/>
                <a:gd name="T2" fmla="*/ 1 w 68"/>
                <a:gd name="T3" fmla="*/ 60 h 65"/>
                <a:gd name="T4" fmla="*/ 9 w 68"/>
                <a:gd name="T5" fmla="*/ 46 h 65"/>
                <a:gd name="T6" fmla="*/ 9 w 68"/>
                <a:gd name="T7" fmla="*/ 12 h 65"/>
                <a:gd name="T8" fmla="*/ 0 w 68"/>
                <a:gd name="T9" fmla="*/ 3 h 65"/>
                <a:gd name="T10" fmla="*/ 0 w 68"/>
                <a:gd name="T11" fmla="*/ 0 h 65"/>
                <a:gd name="T12" fmla="*/ 10 w 68"/>
                <a:gd name="T13" fmla="*/ 0 h 65"/>
                <a:gd name="T14" fmla="*/ 18 w 68"/>
                <a:gd name="T15" fmla="*/ 0 h 65"/>
                <a:gd name="T16" fmla="*/ 54 w 68"/>
                <a:gd name="T17" fmla="*/ 45 h 65"/>
                <a:gd name="T18" fmla="*/ 54 w 68"/>
                <a:gd name="T19" fmla="*/ 13 h 65"/>
                <a:gd name="T20" fmla="*/ 45 w 68"/>
                <a:gd name="T21" fmla="*/ 3 h 65"/>
                <a:gd name="T22" fmla="*/ 44 w 68"/>
                <a:gd name="T23" fmla="*/ 3 h 65"/>
                <a:gd name="T24" fmla="*/ 44 w 68"/>
                <a:gd name="T25" fmla="*/ 0 h 65"/>
                <a:gd name="T26" fmla="*/ 53 w 68"/>
                <a:gd name="T27" fmla="*/ 0 h 65"/>
                <a:gd name="T28" fmla="*/ 68 w 68"/>
                <a:gd name="T29" fmla="*/ 0 h 65"/>
                <a:gd name="T30" fmla="*/ 68 w 68"/>
                <a:gd name="T31" fmla="*/ 3 h 65"/>
                <a:gd name="T32" fmla="*/ 67 w 68"/>
                <a:gd name="T33" fmla="*/ 3 h 65"/>
                <a:gd name="T34" fmla="*/ 59 w 68"/>
                <a:gd name="T35" fmla="*/ 16 h 65"/>
                <a:gd name="T36" fmla="*/ 59 w 68"/>
                <a:gd name="T37" fmla="*/ 65 h 65"/>
                <a:gd name="T38" fmla="*/ 55 w 68"/>
                <a:gd name="T39" fmla="*/ 65 h 65"/>
                <a:gd name="T40" fmla="*/ 14 w 68"/>
                <a:gd name="T41" fmla="*/ 13 h 65"/>
                <a:gd name="T42" fmla="*/ 14 w 68"/>
                <a:gd name="T43" fmla="*/ 46 h 65"/>
                <a:gd name="T44" fmla="*/ 22 w 68"/>
                <a:gd name="T45" fmla="*/ 60 h 65"/>
                <a:gd name="T46" fmla="*/ 23 w 68"/>
                <a:gd name="T47" fmla="*/ 60 h 65"/>
                <a:gd name="T48" fmla="*/ 23 w 68"/>
                <a:gd name="T49" fmla="*/ 63 h 65"/>
                <a:gd name="T50" fmla="*/ 12 w 68"/>
                <a:gd name="T51" fmla="*/ 63 h 65"/>
                <a:gd name="T52" fmla="*/ 0 w 68"/>
                <a:gd name="T53" fmla="*/ 63 h 65"/>
                <a:gd name="T54" fmla="*/ 0 w 68"/>
                <a:gd name="T55" fmla="*/ 6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8" h="65">
                  <a:moveTo>
                    <a:pt x="0" y="60"/>
                  </a:moveTo>
                  <a:cubicBezTo>
                    <a:pt x="1" y="60"/>
                    <a:pt x="1" y="60"/>
                    <a:pt x="1" y="60"/>
                  </a:cubicBezTo>
                  <a:cubicBezTo>
                    <a:pt x="8" y="60"/>
                    <a:pt x="9" y="56"/>
                    <a:pt x="9" y="46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6"/>
                    <a:pt x="8" y="4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5" y="0"/>
                    <a:pt x="10" y="0"/>
                  </a:cubicBezTo>
                  <a:cubicBezTo>
                    <a:pt x="14" y="0"/>
                    <a:pt x="18" y="0"/>
                    <a:pt x="18" y="0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5"/>
                    <a:pt x="52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0"/>
                    <a:pt x="53" y="0"/>
                  </a:cubicBezTo>
                  <a:cubicBezTo>
                    <a:pt x="59" y="0"/>
                    <a:pt x="64" y="0"/>
                    <a:pt x="68" y="0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0" y="3"/>
                    <a:pt x="59" y="6"/>
                    <a:pt x="59" y="16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4" y="56"/>
                    <a:pt x="14" y="60"/>
                    <a:pt x="22" y="60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20" y="63"/>
                    <a:pt x="17" y="63"/>
                    <a:pt x="12" y="63"/>
                  </a:cubicBezTo>
                  <a:cubicBezTo>
                    <a:pt x="8" y="63"/>
                    <a:pt x="4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8"/>
            <p:cNvSpPr>
              <a:spLocks/>
            </p:cNvSpPr>
            <p:nvPr userDrawn="1"/>
          </p:nvSpPr>
          <p:spPr bwMode="auto">
            <a:xfrm>
              <a:off x="1265" y="3336"/>
              <a:ext cx="52" cy="118"/>
            </a:xfrm>
            <a:custGeom>
              <a:avLst/>
              <a:gdLst>
                <a:gd name="T0" fmla="*/ 0 w 28"/>
                <a:gd name="T1" fmla="*/ 60 h 63"/>
                <a:gd name="T2" fmla="*/ 8 w 28"/>
                <a:gd name="T3" fmla="*/ 54 h 63"/>
                <a:gd name="T4" fmla="*/ 8 w 28"/>
                <a:gd name="T5" fmla="*/ 10 h 63"/>
                <a:gd name="T6" fmla="*/ 1 w 28"/>
                <a:gd name="T7" fmla="*/ 3 h 63"/>
                <a:gd name="T8" fmla="*/ 0 w 28"/>
                <a:gd name="T9" fmla="*/ 3 h 63"/>
                <a:gd name="T10" fmla="*/ 0 w 28"/>
                <a:gd name="T11" fmla="*/ 0 h 63"/>
                <a:gd name="T12" fmla="*/ 14 w 28"/>
                <a:gd name="T13" fmla="*/ 0 h 63"/>
                <a:gd name="T14" fmla="*/ 27 w 28"/>
                <a:gd name="T15" fmla="*/ 0 h 63"/>
                <a:gd name="T16" fmla="*/ 27 w 28"/>
                <a:gd name="T17" fmla="*/ 3 h 63"/>
                <a:gd name="T18" fmla="*/ 26 w 28"/>
                <a:gd name="T19" fmla="*/ 3 h 63"/>
                <a:gd name="T20" fmla="*/ 19 w 28"/>
                <a:gd name="T21" fmla="*/ 10 h 63"/>
                <a:gd name="T22" fmla="*/ 19 w 28"/>
                <a:gd name="T23" fmla="*/ 52 h 63"/>
                <a:gd name="T24" fmla="*/ 28 w 28"/>
                <a:gd name="T25" fmla="*/ 60 h 63"/>
                <a:gd name="T26" fmla="*/ 28 w 28"/>
                <a:gd name="T27" fmla="*/ 63 h 63"/>
                <a:gd name="T28" fmla="*/ 15 w 28"/>
                <a:gd name="T29" fmla="*/ 63 h 63"/>
                <a:gd name="T30" fmla="*/ 0 w 28"/>
                <a:gd name="T31" fmla="*/ 63 h 63"/>
                <a:gd name="T32" fmla="*/ 0 w 28"/>
                <a:gd name="T3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4" y="0"/>
                  </a:cubicBezTo>
                  <a:cubicBezTo>
                    <a:pt x="18" y="0"/>
                    <a:pt x="22" y="0"/>
                    <a:pt x="27" y="0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0" y="3"/>
                    <a:pt x="19" y="4"/>
                    <a:pt x="19" y="10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9" y="59"/>
                    <a:pt x="20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9" y="63"/>
                    <a:pt x="15" y="63"/>
                  </a:cubicBezTo>
                  <a:cubicBezTo>
                    <a:pt x="10" y="63"/>
                    <a:pt x="6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9"/>
            <p:cNvSpPr>
              <a:spLocks/>
            </p:cNvSpPr>
            <p:nvPr userDrawn="1"/>
          </p:nvSpPr>
          <p:spPr bwMode="auto">
            <a:xfrm>
              <a:off x="1323" y="3336"/>
              <a:ext cx="113" cy="119"/>
            </a:xfrm>
            <a:custGeom>
              <a:avLst/>
              <a:gdLst>
                <a:gd name="T0" fmla="*/ 29 w 61"/>
                <a:gd name="T1" fmla="*/ 64 h 64"/>
                <a:gd name="T2" fmla="*/ 7 w 61"/>
                <a:gd name="T3" fmla="*/ 8 h 64"/>
                <a:gd name="T4" fmla="*/ 0 w 61"/>
                <a:gd name="T5" fmla="*/ 3 h 64"/>
                <a:gd name="T6" fmla="*/ 0 w 61"/>
                <a:gd name="T7" fmla="*/ 0 h 64"/>
                <a:gd name="T8" fmla="*/ 10 w 61"/>
                <a:gd name="T9" fmla="*/ 0 h 64"/>
                <a:gd name="T10" fmla="*/ 26 w 61"/>
                <a:gd name="T11" fmla="*/ 0 h 64"/>
                <a:gd name="T12" fmla="*/ 26 w 61"/>
                <a:gd name="T13" fmla="*/ 3 h 64"/>
                <a:gd name="T14" fmla="*/ 25 w 61"/>
                <a:gd name="T15" fmla="*/ 3 h 64"/>
                <a:gd name="T16" fmla="*/ 20 w 61"/>
                <a:gd name="T17" fmla="*/ 5 h 64"/>
                <a:gd name="T18" fmla="*/ 21 w 61"/>
                <a:gd name="T19" fmla="*/ 9 h 64"/>
                <a:gd name="T20" fmla="*/ 35 w 61"/>
                <a:gd name="T21" fmla="*/ 48 h 64"/>
                <a:gd name="T22" fmla="*/ 49 w 61"/>
                <a:gd name="T23" fmla="*/ 10 h 64"/>
                <a:gd name="T24" fmla="*/ 49 w 61"/>
                <a:gd name="T25" fmla="*/ 6 h 64"/>
                <a:gd name="T26" fmla="*/ 42 w 61"/>
                <a:gd name="T27" fmla="*/ 3 h 64"/>
                <a:gd name="T28" fmla="*/ 42 w 61"/>
                <a:gd name="T29" fmla="*/ 0 h 64"/>
                <a:gd name="T30" fmla="*/ 50 w 61"/>
                <a:gd name="T31" fmla="*/ 0 h 64"/>
                <a:gd name="T32" fmla="*/ 61 w 61"/>
                <a:gd name="T33" fmla="*/ 0 h 64"/>
                <a:gd name="T34" fmla="*/ 61 w 61"/>
                <a:gd name="T35" fmla="*/ 3 h 64"/>
                <a:gd name="T36" fmla="*/ 54 w 61"/>
                <a:gd name="T37" fmla="*/ 9 h 64"/>
                <a:gd name="T38" fmla="*/ 33 w 61"/>
                <a:gd name="T39" fmla="*/ 64 h 64"/>
                <a:gd name="T40" fmla="*/ 29 w 61"/>
                <a:gd name="T41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1" h="64">
                  <a:moveTo>
                    <a:pt x="29" y="64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6" y="3"/>
                    <a:pt x="3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7" y="0"/>
                    <a:pt x="10" y="0"/>
                  </a:cubicBezTo>
                  <a:cubicBezTo>
                    <a:pt x="17" y="0"/>
                    <a:pt x="22" y="0"/>
                    <a:pt x="26" y="0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1" y="3"/>
                    <a:pt x="20" y="4"/>
                    <a:pt x="20" y="5"/>
                  </a:cubicBezTo>
                  <a:cubicBezTo>
                    <a:pt x="20" y="7"/>
                    <a:pt x="20" y="8"/>
                    <a:pt x="21" y="9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8"/>
                    <a:pt x="49" y="7"/>
                    <a:pt x="49" y="6"/>
                  </a:cubicBezTo>
                  <a:cubicBezTo>
                    <a:pt x="49" y="4"/>
                    <a:pt x="47" y="3"/>
                    <a:pt x="42" y="3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0"/>
                    <a:pt x="47" y="0"/>
                    <a:pt x="50" y="0"/>
                  </a:cubicBezTo>
                  <a:cubicBezTo>
                    <a:pt x="52" y="0"/>
                    <a:pt x="56" y="0"/>
                    <a:pt x="61" y="0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58" y="3"/>
                    <a:pt x="56" y="5"/>
                    <a:pt x="54" y="9"/>
                  </a:cubicBezTo>
                  <a:cubicBezTo>
                    <a:pt x="33" y="64"/>
                    <a:pt x="33" y="64"/>
                    <a:pt x="33" y="64"/>
                  </a:cubicBezTo>
                  <a:lnTo>
                    <a:pt x="29" y="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50"/>
            <p:cNvSpPr>
              <a:spLocks/>
            </p:cNvSpPr>
            <p:nvPr userDrawn="1"/>
          </p:nvSpPr>
          <p:spPr bwMode="auto">
            <a:xfrm>
              <a:off x="1442" y="3336"/>
              <a:ext cx="94" cy="118"/>
            </a:xfrm>
            <a:custGeom>
              <a:avLst/>
              <a:gdLst>
                <a:gd name="T0" fmla="*/ 0 w 51"/>
                <a:gd name="T1" fmla="*/ 60 h 63"/>
                <a:gd name="T2" fmla="*/ 8 w 51"/>
                <a:gd name="T3" fmla="*/ 54 h 63"/>
                <a:gd name="T4" fmla="*/ 8 w 51"/>
                <a:gd name="T5" fmla="*/ 10 h 63"/>
                <a:gd name="T6" fmla="*/ 2 w 51"/>
                <a:gd name="T7" fmla="*/ 3 h 63"/>
                <a:gd name="T8" fmla="*/ 1 w 51"/>
                <a:gd name="T9" fmla="*/ 3 h 63"/>
                <a:gd name="T10" fmla="*/ 1 w 51"/>
                <a:gd name="T11" fmla="*/ 0 h 63"/>
                <a:gd name="T12" fmla="*/ 22 w 51"/>
                <a:gd name="T13" fmla="*/ 0 h 63"/>
                <a:gd name="T14" fmla="*/ 45 w 51"/>
                <a:gd name="T15" fmla="*/ 0 h 63"/>
                <a:gd name="T16" fmla="*/ 45 w 51"/>
                <a:gd name="T17" fmla="*/ 14 h 63"/>
                <a:gd name="T18" fmla="*/ 43 w 51"/>
                <a:gd name="T19" fmla="*/ 14 h 63"/>
                <a:gd name="T20" fmla="*/ 30 w 51"/>
                <a:gd name="T21" fmla="*/ 4 h 63"/>
                <a:gd name="T22" fmla="*/ 20 w 51"/>
                <a:gd name="T23" fmla="*/ 4 h 63"/>
                <a:gd name="T24" fmla="*/ 20 w 51"/>
                <a:gd name="T25" fmla="*/ 28 h 63"/>
                <a:gd name="T26" fmla="*/ 27 w 51"/>
                <a:gd name="T27" fmla="*/ 28 h 63"/>
                <a:gd name="T28" fmla="*/ 37 w 51"/>
                <a:gd name="T29" fmla="*/ 20 h 63"/>
                <a:gd name="T30" fmla="*/ 37 w 51"/>
                <a:gd name="T31" fmla="*/ 20 h 63"/>
                <a:gd name="T32" fmla="*/ 40 w 51"/>
                <a:gd name="T33" fmla="*/ 20 h 63"/>
                <a:gd name="T34" fmla="*/ 39 w 51"/>
                <a:gd name="T35" fmla="*/ 30 h 63"/>
                <a:gd name="T36" fmla="*/ 40 w 51"/>
                <a:gd name="T37" fmla="*/ 40 h 63"/>
                <a:gd name="T38" fmla="*/ 37 w 51"/>
                <a:gd name="T39" fmla="*/ 41 h 63"/>
                <a:gd name="T40" fmla="*/ 27 w 51"/>
                <a:gd name="T41" fmla="*/ 32 h 63"/>
                <a:gd name="T42" fmla="*/ 20 w 51"/>
                <a:gd name="T43" fmla="*/ 32 h 63"/>
                <a:gd name="T44" fmla="*/ 20 w 51"/>
                <a:gd name="T45" fmla="*/ 51 h 63"/>
                <a:gd name="T46" fmla="*/ 30 w 51"/>
                <a:gd name="T47" fmla="*/ 59 h 63"/>
                <a:gd name="T48" fmla="*/ 49 w 51"/>
                <a:gd name="T49" fmla="*/ 48 h 63"/>
                <a:gd name="T50" fmla="*/ 51 w 51"/>
                <a:gd name="T51" fmla="*/ 49 h 63"/>
                <a:gd name="T52" fmla="*/ 48 w 51"/>
                <a:gd name="T53" fmla="*/ 63 h 63"/>
                <a:gd name="T54" fmla="*/ 26 w 51"/>
                <a:gd name="T55" fmla="*/ 63 h 63"/>
                <a:gd name="T56" fmla="*/ 16 w 51"/>
                <a:gd name="T57" fmla="*/ 63 h 63"/>
                <a:gd name="T58" fmla="*/ 8 w 51"/>
                <a:gd name="T59" fmla="*/ 63 h 63"/>
                <a:gd name="T60" fmla="*/ 0 w 51"/>
                <a:gd name="T61" fmla="*/ 63 h 63"/>
                <a:gd name="T62" fmla="*/ 0 w 51"/>
                <a:gd name="T6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7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6" y="0"/>
                    <a:pt x="12" y="0"/>
                    <a:pt x="22" y="0"/>
                  </a:cubicBezTo>
                  <a:cubicBezTo>
                    <a:pt x="35" y="0"/>
                    <a:pt x="43" y="0"/>
                    <a:pt x="45" y="0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5"/>
                    <a:pt x="39" y="4"/>
                    <a:pt x="3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5" y="28"/>
                    <a:pt x="37" y="27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4"/>
                    <a:pt x="39" y="27"/>
                    <a:pt x="39" y="30"/>
                  </a:cubicBezTo>
                  <a:cubicBezTo>
                    <a:pt x="39" y="33"/>
                    <a:pt x="39" y="36"/>
                    <a:pt x="40" y="40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33"/>
                    <a:pt x="35" y="32"/>
                    <a:pt x="27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20" y="58"/>
                    <a:pt x="21" y="59"/>
                    <a:pt x="30" y="59"/>
                  </a:cubicBezTo>
                  <a:cubicBezTo>
                    <a:pt x="41" y="59"/>
                    <a:pt x="46" y="58"/>
                    <a:pt x="49" y="4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39" y="63"/>
                    <a:pt x="32" y="63"/>
                    <a:pt x="26" y="63"/>
                  </a:cubicBezTo>
                  <a:cubicBezTo>
                    <a:pt x="22" y="63"/>
                    <a:pt x="18" y="63"/>
                    <a:pt x="16" y="63"/>
                  </a:cubicBezTo>
                  <a:cubicBezTo>
                    <a:pt x="13" y="63"/>
                    <a:pt x="11" y="63"/>
                    <a:pt x="8" y="63"/>
                  </a:cubicBezTo>
                  <a:cubicBezTo>
                    <a:pt x="5" y="63"/>
                    <a:pt x="2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51"/>
            <p:cNvSpPr>
              <a:spLocks noEditPoints="1"/>
            </p:cNvSpPr>
            <p:nvPr userDrawn="1"/>
          </p:nvSpPr>
          <p:spPr bwMode="auto">
            <a:xfrm>
              <a:off x="1551" y="3336"/>
              <a:ext cx="115" cy="118"/>
            </a:xfrm>
            <a:custGeom>
              <a:avLst/>
              <a:gdLst>
                <a:gd name="T0" fmla="*/ 0 w 62"/>
                <a:gd name="T1" fmla="*/ 60 h 63"/>
                <a:gd name="T2" fmla="*/ 8 w 62"/>
                <a:gd name="T3" fmla="*/ 53 h 63"/>
                <a:gd name="T4" fmla="*/ 8 w 62"/>
                <a:gd name="T5" fmla="*/ 10 h 63"/>
                <a:gd name="T6" fmla="*/ 1 w 62"/>
                <a:gd name="T7" fmla="*/ 3 h 63"/>
                <a:gd name="T8" fmla="*/ 0 w 62"/>
                <a:gd name="T9" fmla="*/ 3 h 63"/>
                <a:gd name="T10" fmla="*/ 0 w 62"/>
                <a:gd name="T11" fmla="*/ 0 h 63"/>
                <a:gd name="T12" fmla="*/ 13 w 62"/>
                <a:gd name="T13" fmla="*/ 0 h 63"/>
                <a:gd name="T14" fmla="*/ 27 w 62"/>
                <a:gd name="T15" fmla="*/ 0 h 63"/>
                <a:gd name="T16" fmla="*/ 50 w 62"/>
                <a:gd name="T17" fmla="*/ 16 h 63"/>
                <a:gd name="T18" fmla="*/ 38 w 62"/>
                <a:gd name="T19" fmla="*/ 32 h 63"/>
                <a:gd name="T20" fmla="*/ 61 w 62"/>
                <a:gd name="T21" fmla="*/ 60 h 63"/>
                <a:gd name="T22" fmla="*/ 62 w 62"/>
                <a:gd name="T23" fmla="*/ 60 h 63"/>
                <a:gd name="T24" fmla="*/ 62 w 62"/>
                <a:gd name="T25" fmla="*/ 63 h 63"/>
                <a:gd name="T26" fmla="*/ 53 w 62"/>
                <a:gd name="T27" fmla="*/ 63 h 63"/>
                <a:gd name="T28" fmla="*/ 45 w 62"/>
                <a:gd name="T29" fmla="*/ 63 h 63"/>
                <a:gd name="T30" fmla="*/ 27 w 62"/>
                <a:gd name="T31" fmla="*/ 34 h 63"/>
                <a:gd name="T32" fmla="*/ 20 w 62"/>
                <a:gd name="T33" fmla="*/ 34 h 63"/>
                <a:gd name="T34" fmla="*/ 20 w 62"/>
                <a:gd name="T35" fmla="*/ 53 h 63"/>
                <a:gd name="T36" fmla="*/ 28 w 62"/>
                <a:gd name="T37" fmla="*/ 60 h 63"/>
                <a:gd name="T38" fmla="*/ 28 w 62"/>
                <a:gd name="T39" fmla="*/ 63 h 63"/>
                <a:gd name="T40" fmla="*/ 14 w 62"/>
                <a:gd name="T41" fmla="*/ 63 h 63"/>
                <a:gd name="T42" fmla="*/ 0 w 62"/>
                <a:gd name="T43" fmla="*/ 63 h 63"/>
                <a:gd name="T44" fmla="*/ 0 w 62"/>
                <a:gd name="T45" fmla="*/ 60 h 63"/>
                <a:gd name="T46" fmla="*/ 23 w 62"/>
                <a:gd name="T47" fmla="*/ 31 h 63"/>
                <a:gd name="T48" fmla="*/ 38 w 62"/>
                <a:gd name="T49" fmla="*/ 17 h 63"/>
                <a:gd name="T50" fmla="*/ 23 w 62"/>
                <a:gd name="T51" fmla="*/ 3 h 63"/>
                <a:gd name="T52" fmla="*/ 20 w 62"/>
                <a:gd name="T53" fmla="*/ 3 h 63"/>
                <a:gd name="T54" fmla="*/ 20 w 62"/>
                <a:gd name="T55" fmla="*/ 31 h 63"/>
                <a:gd name="T56" fmla="*/ 23 w 62"/>
                <a:gd name="T57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3">
                  <a:moveTo>
                    <a:pt x="0" y="60"/>
                  </a:moveTo>
                  <a:cubicBezTo>
                    <a:pt x="7" y="60"/>
                    <a:pt x="8" y="59"/>
                    <a:pt x="8" y="53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9" y="0"/>
                    <a:pt x="13" y="0"/>
                  </a:cubicBezTo>
                  <a:cubicBezTo>
                    <a:pt x="18" y="0"/>
                    <a:pt x="23" y="0"/>
                    <a:pt x="27" y="0"/>
                  </a:cubicBezTo>
                  <a:cubicBezTo>
                    <a:pt x="42" y="0"/>
                    <a:pt x="50" y="6"/>
                    <a:pt x="50" y="16"/>
                  </a:cubicBezTo>
                  <a:cubicBezTo>
                    <a:pt x="50" y="24"/>
                    <a:pt x="46" y="29"/>
                    <a:pt x="38" y="32"/>
                  </a:cubicBezTo>
                  <a:cubicBezTo>
                    <a:pt x="49" y="51"/>
                    <a:pt x="56" y="60"/>
                    <a:pt x="61" y="60"/>
                  </a:cubicBezTo>
                  <a:cubicBezTo>
                    <a:pt x="62" y="60"/>
                    <a:pt x="62" y="60"/>
                    <a:pt x="62" y="60"/>
                  </a:cubicBezTo>
                  <a:cubicBezTo>
                    <a:pt x="62" y="63"/>
                    <a:pt x="62" y="63"/>
                    <a:pt x="62" y="63"/>
                  </a:cubicBezTo>
                  <a:cubicBezTo>
                    <a:pt x="59" y="63"/>
                    <a:pt x="56" y="63"/>
                    <a:pt x="53" y="63"/>
                  </a:cubicBezTo>
                  <a:cubicBezTo>
                    <a:pt x="51" y="63"/>
                    <a:pt x="48" y="63"/>
                    <a:pt x="45" y="63"/>
                  </a:cubicBezTo>
                  <a:cubicBezTo>
                    <a:pt x="37" y="53"/>
                    <a:pt x="32" y="43"/>
                    <a:pt x="27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9"/>
                    <a:pt x="21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8" y="63"/>
                    <a:pt x="14" y="63"/>
                  </a:cubicBezTo>
                  <a:cubicBezTo>
                    <a:pt x="9" y="63"/>
                    <a:pt x="4" y="63"/>
                    <a:pt x="0" y="63"/>
                  </a:cubicBezTo>
                  <a:lnTo>
                    <a:pt x="0" y="60"/>
                  </a:lnTo>
                  <a:close/>
                  <a:moveTo>
                    <a:pt x="23" y="31"/>
                  </a:moveTo>
                  <a:cubicBezTo>
                    <a:pt x="33" y="31"/>
                    <a:pt x="38" y="27"/>
                    <a:pt x="38" y="17"/>
                  </a:cubicBezTo>
                  <a:cubicBezTo>
                    <a:pt x="38" y="8"/>
                    <a:pt x="33" y="3"/>
                    <a:pt x="23" y="3"/>
                  </a:cubicBezTo>
                  <a:cubicBezTo>
                    <a:pt x="22" y="3"/>
                    <a:pt x="21" y="3"/>
                    <a:pt x="20" y="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2" y="31"/>
                    <a:pt x="23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52"/>
            <p:cNvSpPr>
              <a:spLocks/>
            </p:cNvSpPr>
            <p:nvPr userDrawn="1"/>
          </p:nvSpPr>
          <p:spPr bwMode="auto">
            <a:xfrm>
              <a:off x="1673" y="3334"/>
              <a:ext cx="69" cy="121"/>
            </a:xfrm>
            <a:custGeom>
              <a:avLst/>
              <a:gdLst>
                <a:gd name="T0" fmla="*/ 0 w 37"/>
                <a:gd name="T1" fmla="*/ 48 h 65"/>
                <a:gd name="T2" fmla="*/ 2 w 37"/>
                <a:gd name="T3" fmla="*/ 47 h 65"/>
                <a:gd name="T4" fmla="*/ 17 w 37"/>
                <a:gd name="T5" fmla="*/ 61 h 65"/>
                <a:gd name="T6" fmla="*/ 27 w 37"/>
                <a:gd name="T7" fmla="*/ 50 h 65"/>
                <a:gd name="T8" fmla="*/ 24 w 37"/>
                <a:gd name="T9" fmla="*/ 43 h 65"/>
                <a:gd name="T10" fmla="*/ 13 w 37"/>
                <a:gd name="T11" fmla="*/ 36 h 65"/>
                <a:gd name="T12" fmla="*/ 2 w 37"/>
                <a:gd name="T13" fmla="*/ 18 h 65"/>
                <a:gd name="T14" fmla="*/ 21 w 37"/>
                <a:gd name="T15" fmla="*/ 0 h 65"/>
                <a:gd name="T16" fmla="*/ 34 w 37"/>
                <a:gd name="T17" fmla="*/ 1 h 65"/>
                <a:gd name="T18" fmla="*/ 35 w 37"/>
                <a:gd name="T19" fmla="*/ 14 h 65"/>
                <a:gd name="T20" fmla="*/ 32 w 37"/>
                <a:gd name="T21" fmla="*/ 14 h 65"/>
                <a:gd name="T22" fmla="*/ 21 w 37"/>
                <a:gd name="T23" fmla="*/ 3 h 65"/>
                <a:gd name="T24" fmla="*/ 11 w 37"/>
                <a:gd name="T25" fmla="*/ 14 h 65"/>
                <a:gd name="T26" fmla="*/ 14 w 37"/>
                <a:gd name="T27" fmla="*/ 21 h 65"/>
                <a:gd name="T28" fmla="*/ 24 w 37"/>
                <a:gd name="T29" fmla="*/ 28 h 65"/>
                <a:gd name="T30" fmla="*/ 37 w 37"/>
                <a:gd name="T31" fmla="*/ 46 h 65"/>
                <a:gd name="T32" fmla="*/ 16 w 37"/>
                <a:gd name="T33" fmla="*/ 65 h 65"/>
                <a:gd name="T34" fmla="*/ 1 w 37"/>
                <a:gd name="T35" fmla="*/ 61 h 65"/>
                <a:gd name="T36" fmla="*/ 0 w 37"/>
                <a:gd name="T37" fmla="*/ 4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65">
                  <a:moveTo>
                    <a:pt x="0" y="48"/>
                  </a:moveTo>
                  <a:cubicBezTo>
                    <a:pt x="2" y="47"/>
                    <a:pt x="2" y="47"/>
                    <a:pt x="2" y="47"/>
                  </a:cubicBezTo>
                  <a:cubicBezTo>
                    <a:pt x="5" y="57"/>
                    <a:pt x="9" y="61"/>
                    <a:pt x="17" y="61"/>
                  </a:cubicBezTo>
                  <a:cubicBezTo>
                    <a:pt x="23" y="61"/>
                    <a:pt x="27" y="57"/>
                    <a:pt x="27" y="50"/>
                  </a:cubicBezTo>
                  <a:cubicBezTo>
                    <a:pt x="27" y="47"/>
                    <a:pt x="26" y="45"/>
                    <a:pt x="24" y="43"/>
                  </a:cubicBezTo>
                  <a:cubicBezTo>
                    <a:pt x="21" y="40"/>
                    <a:pt x="16" y="38"/>
                    <a:pt x="13" y="36"/>
                  </a:cubicBezTo>
                  <a:cubicBezTo>
                    <a:pt x="6" y="31"/>
                    <a:pt x="2" y="27"/>
                    <a:pt x="2" y="18"/>
                  </a:cubicBezTo>
                  <a:cubicBezTo>
                    <a:pt x="2" y="7"/>
                    <a:pt x="9" y="0"/>
                    <a:pt x="21" y="0"/>
                  </a:cubicBezTo>
                  <a:cubicBezTo>
                    <a:pt x="24" y="0"/>
                    <a:pt x="28" y="0"/>
                    <a:pt x="34" y="1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1" y="7"/>
                    <a:pt x="27" y="3"/>
                    <a:pt x="21" y="3"/>
                  </a:cubicBezTo>
                  <a:cubicBezTo>
                    <a:pt x="15" y="3"/>
                    <a:pt x="11" y="8"/>
                    <a:pt x="11" y="14"/>
                  </a:cubicBezTo>
                  <a:cubicBezTo>
                    <a:pt x="11" y="17"/>
                    <a:pt x="12" y="19"/>
                    <a:pt x="14" y="21"/>
                  </a:cubicBezTo>
                  <a:cubicBezTo>
                    <a:pt x="17" y="25"/>
                    <a:pt x="20" y="26"/>
                    <a:pt x="24" y="28"/>
                  </a:cubicBezTo>
                  <a:cubicBezTo>
                    <a:pt x="33" y="33"/>
                    <a:pt x="37" y="37"/>
                    <a:pt x="37" y="46"/>
                  </a:cubicBezTo>
                  <a:cubicBezTo>
                    <a:pt x="37" y="57"/>
                    <a:pt x="29" y="65"/>
                    <a:pt x="16" y="65"/>
                  </a:cubicBezTo>
                  <a:cubicBezTo>
                    <a:pt x="11" y="65"/>
                    <a:pt x="6" y="64"/>
                    <a:pt x="1" y="61"/>
                  </a:cubicBez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3"/>
            <p:cNvSpPr>
              <a:spLocks/>
            </p:cNvSpPr>
            <p:nvPr userDrawn="1"/>
          </p:nvSpPr>
          <p:spPr bwMode="auto">
            <a:xfrm>
              <a:off x="1758" y="3336"/>
              <a:ext cx="52" cy="118"/>
            </a:xfrm>
            <a:custGeom>
              <a:avLst/>
              <a:gdLst>
                <a:gd name="T0" fmla="*/ 0 w 28"/>
                <a:gd name="T1" fmla="*/ 60 h 63"/>
                <a:gd name="T2" fmla="*/ 8 w 28"/>
                <a:gd name="T3" fmla="*/ 54 h 63"/>
                <a:gd name="T4" fmla="*/ 8 w 28"/>
                <a:gd name="T5" fmla="*/ 10 h 63"/>
                <a:gd name="T6" fmla="*/ 1 w 28"/>
                <a:gd name="T7" fmla="*/ 3 h 63"/>
                <a:gd name="T8" fmla="*/ 0 w 28"/>
                <a:gd name="T9" fmla="*/ 3 h 63"/>
                <a:gd name="T10" fmla="*/ 0 w 28"/>
                <a:gd name="T11" fmla="*/ 0 h 63"/>
                <a:gd name="T12" fmla="*/ 14 w 28"/>
                <a:gd name="T13" fmla="*/ 0 h 63"/>
                <a:gd name="T14" fmla="*/ 28 w 28"/>
                <a:gd name="T15" fmla="*/ 0 h 63"/>
                <a:gd name="T16" fmla="*/ 28 w 28"/>
                <a:gd name="T17" fmla="*/ 3 h 63"/>
                <a:gd name="T18" fmla="*/ 27 w 28"/>
                <a:gd name="T19" fmla="*/ 3 h 63"/>
                <a:gd name="T20" fmla="*/ 20 w 28"/>
                <a:gd name="T21" fmla="*/ 10 h 63"/>
                <a:gd name="T22" fmla="*/ 20 w 28"/>
                <a:gd name="T23" fmla="*/ 52 h 63"/>
                <a:gd name="T24" fmla="*/ 28 w 28"/>
                <a:gd name="T25" fmla="*/ 60 h 63"/>
                <a:gd name="T26" fmla="*/ 28 w 28"/>
                <a:gd name="T27" fmla="*/ 63 h 63"/>
                <a:gd name="T28" fmla="*/ 15 w 28"/>
                <a:gd name="T29" fmla="*/ 63 h 63"/>
                <a:gd name="T30" fmla="*/ 0 w 28"/>
                <a:gd name="T31" fmla="*/ 63 h 63"/>
                <a:gd name="T32" fmla="*/ 0 w 28"/>
                <a:gd name="T3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63">
                  <a:moveTo>
                    <a:pt x="0" y="60"/>
                  </a:moveTo>
                  <a:cubicBezTo>
                    <a:pt x="7" y="60"/>
                    <a:pt x="8" y="59"/>
                    <a:pt x="8" y="5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4"/>
                    <a:pt x="8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8" y="0"/>
                    <a:pt x="14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1" y="3"/>
                    <a:pt x="20" y="4"/>
                    <a:pt x="20" y="10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9"/>
                    <a:pt x="20" y="60"/>
                    <a:pt x="28" y="60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3"/>
                    <a:pt x="19" y="63"/>
                    <a:pt x="15" y="63"/>
                  </a:cubicBezTo>
                  <a:cubicBezTo>
                    <a:pt x="10" y="63"/>
                    <a:pt x="6" y="63"/>
                    <a:pt x="0" y="63"/>
                  </a:cubicBezTo>
                  <a:lnTo>
                    <a:pt x="0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54"/>
            <p:cNvSpPr>
              <a:spLocks/>
            </p:cNvSpPr>
            <p:nvPr userDrawn="1"/>
          </p:nvSpPr>
          <p:spPr bwMode="auto">
            <a:xfrm>
              <a:off x="1818" y="3331"/>
              <a:ext cx="103" cy="123"/>
            </a:xfrm>
            <a:custGeom>
              <a:avLst/>
              <a:gdLst>
                <a:gd name="T0" fmla="*/ 14 w 56"/>
                <a:gd name="T1" fmla="*/ 63 h 66"/>
                <a:gd name="T2" fmla="*/ 15 w 56"/>
                <a:gd name="T3" fmla="*/ 63 h 66"/>
                <a:gd name="T4" fmla="*/ 23 w 56"/>
                <a:gd name="T5" fmla="*/ 54 h 66"/>
                <a:gd name="T6" fmla="*/ 23 w 56"/>
                <a:gd name="T7" fmla="*/ 7 h 66"/>
                <a:gd name="T8" fmla="*/ 14 w 56"/>
                <a:gd name="T9" fmla="*/ 7 h 66"/>
                <a:gd name="T10" fmla="*/ 2 w 56"/>
                <a:gd name="T11" fmla="*/ 16 h 66"/>
                <a:gd name="T12" fmla="*/ 0 w 56"/>
                <a:gd name="T13" fmla="*/ 16 h 66"/>
                <a:gd name="T14" fmla="*/ 1 w 56"/>
                <a:gd name="T15" fmla="*/ 1 h 66"/>
                <a:gd name="T16" fmla="*/ 4 w 56"/>
                <a:gd name="T17" fmla="*/ 1 h 66"/>
                <a:gd name="T18" fmla="*/ 9 w 56"/>
                <a:gd name="T19" fmla="*/ 3 h 66"/>
                <a:gd name="T20" fmla="*/ 49 w 56"/>
                <a:gd name="T21" fmla="*/ 3 h 66"/>
                <a:gd name="T22" fmla="*/ 54 w 56"/>
                <a:gd name="T23" fmla="*/ 0 h 66"/>
                <a:gd name="T24" fmla="*/ 56 w 56"/>
                <a:gd name="T25" fmla="*/ 1 h 66"/>
                <a:gd name="T26" fmla="*/ 55 w 56"/>
                <a:gd name="T27" fmla="*/ 15 h 66"/>
                <a:gd name="T28" fmla="*/ 52 w 56"/>
                <a:gd name="T29" fmla="*/ 16 h 66"/>
                <a:gd name="T30" fmla="*/ 44 w 56"/>
                <a:gd name="T31" fmla="*/ 7 h 66"/>
                <a:gd name="T32" fmla="*/ 34 w 56"/>
                <a:gd name="T33" fmla="*/ 7 h 66"/>
                <a:gd name="T34" fmla="*/ 34 w 56"/>
                <a:gd name="T35" fmla="*/ 54 h 66"/>
                <a:gd name="T36" fmla="*/ 43 w 56"/>
                <a:gd name="T37" fmla="*/ 63 h 66"/>
                <a:gd name="T38" fmla="*/ 43 w 56"/>
                <a:gd name="T39" fmla="*/ 66 h 66"/>
                <a:gd name="T40" fmla="*/ 29 w 56"/>
                <a:gd name="T41" fmla="*/ 66 h 66"/>
                <a:gd name="T42" fmla="*/ 14 w 56"/>
                <a:gd name="T43" fmla="*/ 66 h 66"/>
                <a:gd name="T44" fmla="*/ 14 w 56"/>
                <a:gd name="T45" fmla="*/ 6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" h="66">
                  <a:moveTo>
                    <a:pt x="14" y="63"/>
                  </a:moveTo>
                  <a:cubicBezTo>
                    <a:pt x="15" y="63"/>
                    <a:pt x="15" y="63"/>
                    <a:pt x="15" y="63"/>
                  </a:cubicBezTo>
                  <a:cubicBezTo>
                    <a:pt x="22" y="63"/>
                    <a:pt x="23" y="62"/>
                    <a:pt x="23" y="54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7" y="7"/>
                    <a:pt x="4" y="8"/>
                    <a:pt x="2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1"/>
                    <a:pt x="1" y="6"/>
                    <a:pt x="1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3"/>
                    <a:pt x="6" y="3"/>
                    <a:pt x="9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3"/>
                    <a:pt x="53" y="3"/>
                    <a:pt x="54" y="0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6" y="7"/>
                    <a:pt x="55" y="12"/>
                    <a:pt x="55" y="15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9"/>
                    <a:pt x="50" y="7"/>
                    <a:pt x="4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62"/>
                    <a:pt x="35" y="63"/>
                    <a:pt x="43" y="63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36" y="66"/>
                    <a:pt x="33" y="66"/>
                    <a:pt x="29" y="66"/>
                  </a:cubicBezTo>
                  <a:cubicBezTo>
                    <a:pt x="24" y="66"/>
                    <a:pt x="19" y="66"/>
                    <a:pt x="14" y="66"/>
                  </a:cubicBezTo>
                  <a:lnTo>
                    <a:pt x="14" y="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55"/>
            <p:cNvSpPr>
              <a:spLocks/>
            </p:cNvSpPr>
            <p:nvPr userDrawn="1"/>
          </p:nvSpPr>
          <p:spPr bwMode="auto">
            <a:xfrm>
              <a:off x="1929" y="3336"/>
              <a:ext cx="107" cy="118"/>
            </a:xfrm>
            <a:custGeom>
              <a:avLst/>
              <a:gdLst>
                <a:gd name="T0" fmla="*/ 15 w 58"/>
                <a:gd name="T1" fmla="*/ 60 h 63"/>
                <a:gd name="T2" fmla="*/ 16 w 58"/>
                <a:gd name="T3" fmla="*/ 60 h 63"/>
                <a:gd name="T4" fmla="*/ 24 w 58"/>
                <a:gd name="T5" fmla="*/ 52 h 63"/>
                <a:gd name="T6" fmla="*/ 24 w 58"/>
                <a:gd name="T7" fmla="*/ 34 h 63"/>
                <a:gd name="T8" fmla="*/ 9 w 58"/>
                <a:gd name="T9" fmla="*/ 9 h 63"/>
                <a:gd name="T10" fmla="*/ 0 w 58"/>
                <a:gd name="T11" fmla="*/ 3 h 63"/>
                <a:gd name="T12" fmla="*/ 0 w 58"/>
                <a:gd name="T13" fmla="*/ 0 h 63"/>
                <a:gd name="T14" fmla="*/ 14 w 58"/>
                <a:gd name="T15" fmla="*/ 0 h 63"/>
                <a:gd name="T16" fmla="*/ 26 w 58"/>
                <a:gd name="T17" fmla="*/ 0 h 63"/>
                <a:gd name="T18" fmla="*/ 26 w 58"/>
                <a:gd name="T19" fmla="*/ 3 h 63"/>
                <a:gd name="T20" fmla="*/ 24 w 58"/>
                <a:gd name="T21" fmla="*/ 3 h 63"/>
                <a:gd name="T22" fmla="*/ 20 w 58"/>
                <a:gd name="T23" fmla="*/ 5 h 63"/>
                <a:gd name="T24" fmla="*/ 22 w 58"/>
                <a:gd name="T25" fmla="*/ 8 h 63"/>
                <a:gd name="T26" fmla="*/ 33 w 58"/>
                <a:gd name="T27" fmla="*/ 27 h 63"/>
                <a:gd name="T28" fmla="*/ 43 w 58"/>
                <a:gd name="T29" fmla="*/ 11 h 63"/>
                <a:gd name="T30" fmla="*/ 46 w 58"/>
                <a:gd name="T31" fmla="*/ 5 h 63"/>
                <a:gd name="T32" fmla="*/ 39 w 58"/>
                <a:gd name="T33" fmla="*/ 3 h 63"/>
                <a:gd name="T34" fmla="*/ 39 w 58"/>
                <a:gd name="T35" fmla="*/ 0 h 63"/>
                <a:gd name="T36" fmla="*/ 51 w 58"/>
                <a:gd name="T37" fmla="*/ 0 h 63"/>
                <a:gd name="T38" fmla="*/ 58 w 58"/>
                <a:gd name="T39" fmla="*/ 0 h 63"/>
                <a:gd name="T40" fmla="*/ 58 w 58"/>
                <a:gd name="T41" fmla="*/ 3 h 63"/>
                <a:gd name="T42" fmla="*/ 48 w 58"/>
                <a:gd name="T43" fmla="*/ 11 h 63"/>
                <a:gd name="T44" fmla="*/ 36 w 58"/>
                <a:gd name="T45" fmla="*/ 31 h 63"/>
                <a:gd name="T46" fmla="*/ 36 w 58"/>
                <a:gd name="T47" fmla="*/ 51 h 63"/>
                <a:gd name="T48" fmla="*/ 44 w 58"/>
                <a:gd name="T49" fmla="*/ 60 h 63"/>
                <a:gd name="T50" fmla="*/ 44 w 58"/>
                <a:gd name="T51" fmla="*/ 63 h 63"/>
                <a:gd name="T52" fmla="*/ 30 w 58"/>
                <a:gd name="T53" fmla="*/ 63 h 63"/>
                <a:gd name="T54" fmla="*/ 15 w 58"/>
                <a:gd name="T55" fmla="*/ 63 h 63"/>
                <a:gd name="T56" fmla="*/ 15 w 58"/>
                <a:gd name="T57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8" h="63">
                  <a:moveTo>
                    <a:pt x="15" y="60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23" y="60"/>
                    <a:pt x="24" y="59"/>
                    <a:pt x="24" y="52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6" y="5"/>
                    <a:pt x="5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6" y="0"/>
                    <a:pt x="14" y="0"/>
                  </a:cubicBezTo>
                  <a:cubicBezTo>
                    <a:pt x="19" y="0"/>
                    <a:pt x="23" y="0"/>
                    <a:pt x="26" y="0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1" y="3"/>
                    <a:pt x="20" y="3"/>
                    <a:pt x="20" y="5"/>
                  </a:cubicBezTo>
                  <a:cubicBezTo>
                    <a:pt x="20" y="6"/>
                    <a:pt x="21" y="7"/>
                    <a:pt x="22" y="8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5" y="8"/>
                    <a:pt x="46" y="7"/>
                    <a:pt x="46" y="5"/>
                  </a:cubicBezTo>
                  <a:cubicBezTo>
                    <a:pt x="46" y="4"/>
                    <a:pt x="43" y="3"/>
                    <a:pt x="39" y="3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4" y="0"/>
                    <a:pt x="48" y="0"/>
                    <a:pt x="51" y="0"/>
                  </a:cubicBezTo>
                  <a:cubicBezTo>
                    <a:pt x="54" y="0"/>
                    <a:pt x="55" y="0"/>
                    <a:pt x="58" y="0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3" y="3"/>
                    <a:pt x="52" y="6"/>
                    <a:pt x="48" y="1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9"/>
                    <a:pt x="37" y="60"/>
                    <a:pt x="44" y="60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39" y="63"/>
                    <a:pt x="35" y="63"/>
                    <a:pt x="30" y="63"/>
                  </a:cubicBezTo>
                  <a:cubicBezTo>
                    <a:pt x="25" y="63"/>
                    <a:pt x="20" y="63"/>
                    <a:pt x="15" y="63"/>
                  </a:cubicBezTo>
                  <a:lnTo>
                    <a:pt x="15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91623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</p:sldLayoutIdLst>
  <p:hf sldNum="0" hd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ts val="2800"/>
        </a:lnSpc>
        <a:spcBef>
          <a:spcPts val="751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8" indent="-171446" algn="l" defTabSz="685783" rtl="0" eaLnBrk="1" latinLnBrk="0" hangingPunct="1">
        <a:lnSpc>
          <a:spcPts val="2800"/>
        </a:lnSpc>
        <a:spcBef>
          <a:spcPts val="375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indent="-171446" algn="l" defTabSz="685783" rtl="0" eaLnBrk="1" latinLnBrk="0" hangingPunct="1">
        <a:lnSpc>
          <a:spcPts val="2800"/>
        </a:lnSpc>
        <a:spcBef>
          <a:spcPts val="375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1" indent="-171446" algn="l" defTabSz="685783" rtl="0" eaLnBrk="1" latinLnBrk="0" hangingPunct="1">
        <a:lnSpc>
          <a:spcPts val="2800"/>
        </a:lnSpc>
        <a:spcBef>
          <a:spcPts val="375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ts val="2800"/>
        </a:lnSpc>
        <a:spcBef>
          <a:spcPts val="375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4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dal.ca/faculty/management/school-of-information-management/faculty-staff/faculty/colin-conrad.html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1A2D4A6-740C-4B30-A305-381671DA2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MAY 18 2021, PRESENTED BY COLIN CONRAD, PHD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763D84-0B25-4783-82D2-C0D3B9A3A9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Past evidence, and why we need an open research programme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A8C23AE-3693-4E94-A0C9-5A83EE6EF9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sz="2800" dirty="0"/>
              <a:t>CAN SOCIAL DATA BE USED FOR PROSPECTING?</a:t>
            </a:r>
          </a:p>
        </p:txBody>
      </p:sp>
    </p:spTree>
    <p:extLst>
      <p:ext uri="{BB962C8B-B14F-4D97-AF65-F5344CB8AC3E}">
        <p14:creationId xmlns:p14="http://schemas.microsoft.com/office/powerpoint/2010/main" val="314154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52601-5655-4292-A13B-D53F871F7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WHO AM I?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C169D-338F-4BC8-9A05-A2D849781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207008"/>
            <a:ext cx="6140605" cy="4800600"/>
          </a:xfrm>
        </p:spPr>
        <p:txBody>
          <a:bodyPr/>
          <a:lstStyle/>
          <a:p>
            <a:pPr marL="0" indent="0">
              <a:buNone/>
            </a:pPr>
            <a:r>
              <a:rPr lang="en-CA" dirty="0"/>
              <a:t>Dr. Colin Conrad</a:t>
            </a:r>
          </a:p>
          <a:p>
            <a:pPr marL="0" indent="0">
              <a:buNone/>
            </a:pPr>
            <a:r>
              <a:rPr lang="en-CA" dirty="0"/>
              <a:t>Assistant Professor @ Dal School of Information Management (SIM)</a:t>
            </a:r>
          </a:p>
          <a:p>
            <a:r>
              <a:rPr lang="en-CA" dirty="0"/>
              <a:t>Cross-appointed with Psych/Neuro</a:t>
            </a:r>
          </a:p>
          <a:p>
            <a:pPr marL="0" indent="0">
              <a:buNone/>
            </a:pPr>
            <a:endParaRPr lang="en-CA" u="sng" dirty="0"/>
          </a:p>
          <a:p>
            <a:pPr marL="0" indent="0">
              <a:buNone/>
            </a:pPr>
            <a:r>
              <a:rPr lang="en-CA" u="sng" dirty="0"/>
              <a:t>Research</a:t>
            </a:r>
            <a:r>
              <a:rPr lang="en-CA" dirty="0"/>
              <a:t>: Enterprise information technology, human-computer interaction, data mining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i="1" dirty="0"/>
              <a:t>I like working with organizations on research!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You can find my profile </a:t>
            </a:r>
            <a:r>
              <a:rPr lang="en-CA" dirty="0">
                <a:hlinkClick r:id="rId2"/>
              </a:rPr>
              <a:t>here</a:t>
            </a:r>
            <a:r>
              <a:rPr lang="en-CA" dirty="0"/>
              <a:t>.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7D38C8-EE28-4612-AC2D-72393FB9D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pic>
        <p:nvPicPr>
          <p:cNvPr id="1028" name="Picture 4" descr="May be an image of 1 person, sky and skyscraper">
            <a:extLst>
              <a:ext uri="{FF2B5EF4-FFF2-40B4-BE49-F238E27FC236}">
                <a16:creationId xmlns:a16="http://schemas.microsoft.com/office/drawing/2014/main" id="{5750274E-427A-42A1-A8AF-88AA4CEB2D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24" t="22440" b="16387"/>
          <a:stretch/>
        </p:blipFill>
        <p:spPr bwMode="auto">
          <a:xfrm>
            <a:off x="8062332" y="1409700"/>
            <a:ext cx="3266068" cy="3183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6A4EC3-3DB4-43C6-9E21-B93FFF7B1150}"/>
              </a:ext>
            </a:extLst>
          </p:cNvPr>
          <p:cNvSpPr txBox="1"/>
          <p:nvPr/>
        </p:nvSpPr>
        <p:spPr>
          <a:xfrm>
            <a:off x="7961972" y="4593355"/>
            <a:ext cx="365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A photo taken in Chicago at the 2019 meeting of the </a:t>
            </a:r>
            <a:r>
              <a:rPr lang="en-CA" i="1" dirty="0"/>
              <a:t>Society for Neuroscience</a:t>
            </a:r>
            <a:r>
              <a:rPr lang="en-CA" dirty="0"/>
              <a:t> (SFN)</a:t>
            </a:r>
            <a:r>
              <a:rPr lang="en-CA" i="1" dirty="0"/>
              <a:t>.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09781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Ice Bucket Challenge | Image Courtesy: Hot Gossip Italia (ww… | Flickr">
            <a:extLst>
              <a:ext uri="{FF2B5EF4-FFF2-40B4-BE49-F238E27FC236}">
                <a16:creationId xmlns:a16="http://schemas.microsoft.com/office/drawing/2014/main" id="{19795205-7CD1-4920-BE5F-6B5356826403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04" b="8604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49A1A8-E519-41DB-A667-A155AD8CF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3D9BBC-3F0C-4828-85F7-308057FE10A9}"/>
              </a:ext>
            </a:extLst>
          </p:cNvPr>
          <p:cNvSpPr/>
          <p:nvPr/>
        </p:nvSpPr>
        <p:spPr>
          <a:xfrm>
            <a:off x="0" y="-7619"/>
            <a:ext cx="12191999" cy="630936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/>
              <a:t>IT’S AN INESCAPABLE FACT…</a:t>
            </a:r>
          </a:p>
          <a:p>
            <a:pPr algn="ctr"/>
            <a:endParaRPr lang="en-CA" sz="3200" dirty="0"/>
          </a:p>
          <a:p>
            <a:pPr algn="ctr"/>
            <a:r>
              <a:rPr lang="en-CA" sz="3200" dirty="0"/>
              <a:t>SOCIAL MEDIA HAS CHANGED CHARITY!</a:t>
            </a:r>
          </a:p>
        </p:txBody>
      </p:sp>
    </p:spTree>
    <p:extLst>
      <p:ext uri="{BB962C8B-B14F-4D97-AF65-F5344CB8AC3E}">
        <p14:creationId xmlns:p14="http://schemas.microsoft.com/office/powerpoint/2010/main" val="3429027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A972E-78E9-461F-8138-4EBB07EEB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WHY SHOULD WE CARE ABOUT SOCIAL DATA?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10A7C6-5868-4BE7-A6A9-1055343B6AB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/>
              <a:t>Social media are technologies that facilitate exchange through </a:t>
            </a:r>
            <a:r>
              <a:rPr lang="en-CA" b="1" dirty="0"/>
              <a:t>virtual communities</a:t>
            </a:r>
            <a:r>
              <a:rPr lang="en-CA" dirty="0"/>
              <a:t>.</a:t>
            </a:r>
            <a:r>
              <a:rPr lang="en-CA" baseline="30000" dirty="0"/>
              <a:t>1</a:t>
            </a: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They facilitate a network effect that can </a:t>
            </a:r>
            <a:r>
              <a:rPr lang="en-CA" b="1" dirty="0"/>
              <a:t>amplify</a:t>
            </a:r>
            <a:r>
              <a:rPr lang="en-CA" dirty="0"/>
              <a:t> messages beyond traditional media.</a:t>
            </a:r>
            <a:r>
              <a:rPr lang="en-CA" baseline="30000" dirty="0"/>
              <a:t>2</a:t>
            </a: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On social media, people:</a:t>
            </a:r>
          </a:p>
          <a:p>
            <a:r>
              <a:rPr lang="en-CA" dirty="0"/>
              <a:t>Express activities, interests &amp; opinions</a:t>
            </a:r>
            <a:r>
              <a:rPr lang="en-CA" baseline="30000" dirty="0"/>
              <a:t>3</a:t>
            </a:r>
          </a:p>
          <a:p>
            <a:r>
              <a:rPr lang="en-CA" dirty="0"/>
              <a:t>Develop networks of similar people.</a:t>
            </a:r>
            <a:r>
              <a:rPr lang="en-CA" baseline="30000" dirty="0"/>
              <a:t>1,3</a:t>
            </a:r>
            <a:endParaRPr lang="en-CA" dirty="0"/>
          </a:p>
          <a:p>
            <a:r>
              <a:rPr lang="en-CA" dirty="0"/>
              <a:t>Generate copious amounts of </a:t>
            </a:r>
            <a:r>
              <a:rPr lang="en-CA" u="sng" dirty="0"/>
              <a:t>data</a:t>
            </a:r>
            <a:r>
              <a:rPr lang="en-CA" dirty="0"/>
              <a:t>! Wait…</a:t>
            </a:r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9E90CD-39B6-4630-A516-F60B306EB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D2E91D61-EC02-44C9-A6B6-6E38A44382C0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26" b="10742"/>
          <a:stretch/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3907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4C12E7B-1A1E-4D8D-A0DD-56A6283B3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pic>
        <p:nvPicPr>
          <p:cNvPr id="3" name="Picture 4" descr="Facebook CEO Mark Zuckerberg hearing Congress Senate">
            <a:extLst>
              <a:ext uri="{FF2B5EF4-FFF2-40B4-BE49-F238E27FC236}">
                <a16:creationId xmlns:a16="http://schemas.microsoft.com/office/drawing/2014/main" id="{0A13D1CB-AA3F-4149-B169-F4F8706D83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11" b="23532"/>
          <a:stretch/>
        </p:blipFill>
        <p:spPr bwMode="auto">
          <a:xfrm>
            <a:off x="0" y="1"/>
            <a:ext cx="12192000" cy="6301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756BF94-9C3B-4DA4-A8EA-CFBCD3EACB2F}"/>
              </a:ext>
            </a:extLst>
          </p:cNvPr>
          <p:cNvSpPr/>
          <p:nvPr/>
        </p:nvSpPr>
        <p:spPr>
          <a:xfrm>
            <a:off x="0" y="-7619"/>
            <a:ext cx="12191999" cy="6309360"/>
          </a:xfrm>
          <a:prstGeom prst="rect">
            <a:avLst/>
          </a:prstGeom>
          <a:solidFill>
            <a:srgbClr val="000000">
              <a:alpha val="89804"/>
            </a:srgb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3200" dirty="0"/>
          </a:p>
          <a:p>
            <a:pPr algn="ctr"/>
            <a:endParaRPr lang="en-CA" sz="3200" dirty="0"/>
          </a:p>
          <a:p>
            <a:pPr algn="ctr"/>
            <a:r>
              <a:rPr lang="en-CA" sz="3200" dirty="0"/>
              <a:t>Question: How does Facebook make money?</a:t>
            </a:r>
          </a:p>
          <a:p>
            <a:pPr algn="ctr"/>
            <a:endParaRPr lang="en-CA" sz="3200" dirty="0"/>
          </a:p>
          <a:p>
            <a:pPr marL="457200" indent="-457200" algn="ctr">
              <a:buFont typeface="+mj-lt"/>
              <a:buAutoNum type="alphaUcPeriod"/>
            </a:pPr>
            <a:r>
              <a:rPr lang="en-CA" sz="2400" dirty="0"/>
              <a:t>By selling technology and services.</a:t>
            </a:r>
          </a:p>
          <a:p>
            <a:pPr marL="457200" indent="-457200" algn="ctr">
              <a:buFont typeface="+mj-lt"/>
              <a:buAutoNum type="alphaUcPeriod"/>
            </a:pPr>
            <a:endParaRPr lang="en-CA" sz="2400" dirty="0"/>
          </a:p>
          <a:p>
            <a:pPr marL="457200" indent="-457200" algn="ctr">
              <a:buFont typeface="+mj-lt"/>
              <a:buAutoNum type="alphaUcPeriod"/>
            </a:pPr>
            <a:r>
              <a:rPr lang="en-CA" sz="2400" dirty="0"/>
              <a:t>By selling data about you to other companies.</a:t>
            </a:r>
          </a:p>
          <a:p>
            <a:pPr marL="457200" indent="-457200" algn="ctr">
              <a:buFont typeface="+mj-lt"/>
              <a:buAutoNum type="alphaUcPeriod"/>
            </a:pPr>
            <a:endParaRPr lang="en-CA" sz="2400" dirty="0"/>
          </a:p>
          <a:p>
            <a:pPr marL="457200" indent="-457200" algn="ctr">
              <a:buFont typeface="+mj-lt"/>
              <a:buAutoNum type="alphaUcPeriod"/>
            </a:pPr>
            <a:r>
              <a:rPr lang="en-CA" sz="2400" dirty="0"/>
              <a:t>Through its apps (e.g. WhatsApp, Instagram)</a:t>
            </a:r>
          </a:p>
          <a:p>
            <a:pPr marL="457200" indent="-457200" algn="ctr">
              <a:buFont typeface="+mj-lt"/>
              <a:buAutoNum type="alphaUcPeriod"/>
            </a:pPr>
            <a:endParaRPr lang="en-CA" sz="2400" dirty="0"/>
          </a:p>
          <a:p>
            <a:pPr marL="457200" indent="-457200" algn="ctr">
              <a:buFont typeface="+mj-lt"/>
              <a:buAutoNum type="alphaUcPeriod"/>
            </a:pPr>
            <a:r>
              <a:rPr lang="en-CA" sz="2400" dirty="0"/>
              <a:t>By selling advertising.</a:t>
            </a:r>
          </a:p>
          <a:p>
            <a:pPr marL="457200" indent="-457200" algn="ctr">
              <a:buFont typeface="+mj-lt"/>
              <a:buAutoNum type="alphaUcPeriod"/>
            </a:pPr>
            <a:endParaRPr lang="en-CA" sz="2400" dirty="0"/>
          </a:p>
          <a:p>
            <a:pPr algn="ctr"/>
            <a:endParaRPr lang="en-CA" sz="3200" dirty="0"/>
          </a:p>
          <a:p>
            <a:pPr algn="ctr"/>
            <a:endParaRPr lang="en-CA" sz="3200" dirty="0"/>
          </a:p>
        </p:txBody>
      </p:sp>
      <p:pic>
        <p:nvPicPr>
          <p:cNvPr id="6" name="Graphic 5" descr="Badge Tick1 with solid fill">
            <a:extLst>
              <a:ext uri="{FF2B5EF4-FFF2-40B4-BE49-F238E27FC236}">
                <a16:creationId xmlns:a16="http://schemas.microsoft.com/office/drawing/2014/main" id="{935F939D-28B3-4D32-8961-2E6F3F74D7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59485" y="4278086"/>
            <a:ext cx="515983" cy="515983"/>
          </a:xfrm>
          <a:prstGeom prst="rect">
            <a:avLst/>
          </a:prstGeom>
        </p:spPr>
      </p:pic>
      <p:pic>
        <p:nvPicPr>
          <p:cNvPr id="8" name="Graphic 7" descr="Badge Cross with solid fill">
            <a:extLst>
              <a:ext uri="{FF2B5EF4-FFF2-40B4-BE49-F238E27FC236}">
                <a16:creationId xmlns:a16="http://schemas.microsoft.com/office/drawing/2014/main" id="{090D7CE7-0BE8-4DE5-84AF-7CDF42688D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07434" y="3598818"/>
            <a:ext cx="515983" cy="515983"/>
          </a:xfrm>
          <a:prstGeom prst="rect">
            <a:avLst/>
          </a:prstGeom>
        </p:spPr>
      </p:pic>
      <p:pic>
        <p:nvPicPr>
          <p:cNvPr id="9" name="Graphic 8" descr="Badge Cross with solid fill">
            <a:extLst>
              <a:ext uri="{FF2B5EF4-FFF2-40B4-BE49-F238E27FC236}">
                <a16:creationId xmlns:a16="http://schemas.microsoft.com/office/drawing/2014/main" id="{144CCE8A-0C6B-488A-863C-BA8B736FF9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205" y="2889069"/>
            <a:ext cx="515983" cy="515983"/>
          </a:xfrm>
          <a:prstGeom prst="rect">
            <a:avLst/>
          </a:prstGeom>
        </p:spPr>
      </p:pic>
      <p:pic>
        <p:nvPicPr>
          <p:cNvPr id="10" name="Graphic 9" descr="Badge Cross with solid fill">
            <a:extLst>
              <a:ext uri="{FF2B5EF4-FFF2-40B4-BE49-F238E27FC236}">
                <a16:creationId xmlns:a16="http://schemas.microsoft.com/office/drawing/2014/main" id="{A7162406-1014-4C7E-B8BC-CA8A60085E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36874" y="2105298"/>
            <a:ext cx="515983" cy="51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24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6592449-161D-4300-A737-8BC2FD851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65D1148-8278-4D59-A33B-B2E7C51E0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CAMBRIDGE ANALYTICA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42DC651-37F7-4BDB-B2DC-D30DF2F94FA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/>
              <a:t>Many remember the </a:t>
            </a:r>
            <a:r>
              <a:rPr lang="en-CA" i="1" dirty="0"/>
              <a:t>Cambridge Analytica </a:t>
            </a:r>
            <a:r>
              <a:rPr lang="en-CA" dirty="0"/>
              <a:t>scandal, which misused Facebook data.</a:t>
            </a:r>
          </a:p>
          <a:p>
            <a:r>
              <a:rPr lang="en-CA" dirty="0"/>
              <a:t>Hundreds of thousands of participants participated in an “academic survey”</a:t>
            </a:r>
          </a:p>
          <a:p>
            <a:r>
              <a:rPr lang="en-CA" dirty="0"/>
              <a:t>The data was used for political campaigns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b="1" dirty="0"/>
              <a:t>As a result, political campaigns were able to conduct </a:t>
            </a:r>
            <a:r>
              <a:rPr lang="en-CA" b="1" u="sng" dirty="0"/>
              <a:t>extremely targeted </a:t>
            </a:r>
            <a:r>
              <a:rPr lang="en-CA" b="1" dirty="0"/>
              <a:t>advertising.</a:t>
            </a:r>
          </a:p>
        </p:txBody>
      </p:sp>
      <p:pic>
        <p:nvPicPr>
          <p:cNvPr id="7" name="Picture 10" descr="Image result for mark zuckerberg water">
            <a:extLst>
              <a:ext uri="{FF2B5EF4-FFF2-40B4-BE49-F238E27FC236}">
                <a16:creationId xmlns:a16="http://schemas.microsoft.com/office/drawing/2014/main" id="{93707398-979B-4B13-813B-0E7556F46335}"/>
              </a:ext>
            </a:extLst>
          </p:cNvPr>
          <p:cNvPicPr>
            <a:picLocks noGrp="1" noChangeAspect="1" noChangeArrowheads="1" noCrop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3" b="9653"/>
          <a:stretch>
            <a:fillRect/>
          </a:stretch>
        </p:blipFill>
        <p:spPr bwMode="auto">
          <a:xfrm>
            <a:off x="8077200" y="3154363"/>
            <a:ext cx="4114800" cy="3154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ABA2E0B-AFC2-4C14-8E9C-D723D1DF3413}"/>
              </a:ext>
            </a:extLst>
          </p:cNvPr>
          <p:cNvPicPr>
            <a:picLocks noGrp="1" noChangeAspect="1" noChangeArrowheads="1"/>
          </p:cNvPicPr>
          <p:nvPr>
            <p:ph type="pic" sz="quarter" idx="1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4" r="6534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2853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AD09F63-2A9D-464B-9BB7-36A5311E7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C7ED37-81DF-4F21-9037-CC4AD69F11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/>
              <a:t>PRINCIPLES FOR ETHICAL SOCIAL DATA RESEARCH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D6DB12-39E3-4899-8F51-E5E086D912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CA" dirty="0"/>
              <a:t>The Cambridge Analytica scandal outlined (at least) three clear principles for conducting ethical social media research.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C5DD5C-8FA9-4059-88A1-D26B52E52CF7}"/>
              </a:ext>
            </a:extLst>
          </p:cNvPr>
          <p:cNvSpPr txBox="1"/>
          <p:nvPr/>
        </p:nvSpPr>
        <p:spPr>
          <a:xfrm>
            <a:off x="-12192" y="5511800"/>
            <a:ext cx="40721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/>
              <a:t>Consent</a:t>
            </a:r>
          </a:p>
          <a:p>
            <a:pPr algn="ctr"/>
            <a:r>
              <a:rPr lang="en-CA" sz="1200" dirty="0"/>
              <a:t>People must agree to the terms of the use.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B427D3-D7B0-4FAF-B133-E668E4B22CB8}"/>
              </a:ext>
            </a:extLst>
          </p:cNvPr>
          <p:cNvSpPr txBox="1"/>
          <p:nvPr/>
        </p:nvSpPr>
        <p:spPr>
          <a:xfrm>
            <a:off x="4072129" y="5499100"/>
            <a:ext cx="40721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/>
              <a:t>Privacy</a:t>
            </a:r>
          </a:p>
          <a:p>
            <a:pPr algn="ctr"/>
            <a:r>
              <a:rPr lang="en-CA" sz="1200" dirty="0"/>
              <a:t>Users must control their identifying data.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558665-E675-4E53-8A6D-D119A6565D0C}"/>
              </a:ext>
            </a:extLst>
          </p:cNvPr>
          <p:cNvSpPr txBox="1"/>
          <p:nvPr/>
        </p:nvSpPr>
        <p:spPr>
          <a:xfrm>
            <a:off x="8125969" y="5511800"/>
            <a:ext cx="40721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/>
              <a:t>Transparency</a:t>
            </a:r>
          </a:p>
          <a:p>
            <a:pPr algn="ctr"/>
            <a:r>
              <a:rPr lang="en-CA" sz="1200" dirty="0"/>
              <a:t>The methods must be outlined publicly.</a:t>
            </a:r>
          </a:p>
        </p:txBody>
      </p:sp>
      <p:pic>
        <p:nvPicPr>
          <p:cNvPr id="2050" name="Picture 2" descr="Business people shaking hands in agreement | Free for commer… | Flickr">
            <a:extLst>
              <a:ext uri="{FF2B5EF4-FFF2-40B4-BE49-F238E27FC236}">
                <a16:creationId xmlns:a16="http://schemas.microsoft.com/office/drawing/2014/main" id="{6DC384AF-B350-4F82-992F-13C360105BB2}"/>
              </a:ext>
            </a:extLst>
          </p:cNvPr>
          <p:cNvPicPr>
            <a:picLocks noGrp="1" noChangeAspect="1" noChangeArrowheads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16" r="13116"/>
          <a:stretch>
            <a:fillRect/>
          </a:stretch>
        </p:blipFill>
        <p:spPr bwMode="auto">
          <a:xfrm>
            <a:off x="0" y="1828800"/>
            <a:ext cx="4059238" cy="367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ree photo: caddilac, amerinaner, car, vintage, steering wheel | Hippopx">
            <a:extLst>
              <a:ext uri="{FF2B5EF4-FFF2-40B4-BE49-F238E27FC236}">
                <a16:creationId xmlns:a16="http://schemas.microsoft.com/office/drawing/2014/main" id="{FF494CC5-70DA-411F-9B85-F968694B35E0}"/>
              </a:ext>
            </a:extLst>
          </p:cNvPr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5" r="13145"/>
          <a:stretch>
            <a:fillRect/>
          </a:stretch>
        </p:blipFill>
        <p:spPr bwMode="auto">
          <a:xfrm>
            <a:off x="4059238" y="1828800"/>
            <a:ext cx="4060825" cy="367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8400855D-8E9B-47D5-BC6A-B58DDE9C50CB}"/>
              </a:ext>
            </a:extLst>
          </p:cNvPr>
          <p:cNvPicPr>
            <a:picLocks noGrp="1" noChangeAspect="1" noChangeArrowheads="1"/>
          </p:cNvPicPr>
          <p:nvPr>
            <p:ph type="pic" sz="quarter" idx="18"/>
          </p:nvPr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6" r="8396"/>
          <a:stretch>
            <a:fillRect/>
          </a:stretch>
        </p:blipFill>
        <p:spPr bwMode="auto">
          <a:xfrm>
            <a:off x="8120063" y="1828800"/>
            <a:ext cx="4071937" cy="367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881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AA9F4-7142-45B3-A7C6-532D79686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WHY CONTINUE SOCIAL MEDIA RESEARCH?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389EE2-9EE2-4952-B200-981AD6F5BF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/>
              <a:t>Yet, in spit of this, there are great reasons for continuing social media marketing research, specifically for charities:</a:t>
            </a:r>
          </a:p>
          <a:p>
            <a:r>
              <a:rPr lang="en-CA" dirty="0"/>
              <a:t>It is playing an increasingly important role in our social lives.</a:t>
            </a:r>
            <a:r>
              <a:rPr lang="en-CA" baseline="30000" dirty="0"/>
              <a:t>4</a:t>
            </a:r>
            <a:endParaRPr lang="en-CA" dirty="0"/>
          </a:p>
          <a:p>
            <a:r>
              <a:rPr lang="en-CA" dirty="0"/>
              <a:t>Charities have an ongoing need do more with the same.</a:t>
            </a:r>
          </a:p>
          <a:p>
            <a:r>
              <a:rPr lang="en-CA" dirty="0"/>
              <a:t>We can hold social media companies (and others) accountable.</a:t>
            </a:r>
            <a:r>
              <a:rPr lang="en-CA" baseline="30000" dirty="0"/>
              <a:t>5</a:t>
            </a: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b="1" dirty="0"/>
              <a:t>Social media companies are data silos. Social media marketing research promises to keep them accountable and improve charities’ prospecting processes.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DB2085-0F57-418F-A5B6-24471A007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</p:spTree>
    <p:extLst>
      <p:ext uri="{BB962C8B-B14F-4D97-AF65-F5344CB8AC3E}">
        <p14:creationId xmlns:p14="http://schemas.microsoft.com/office/powerpoint/2010/main" val="1837105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BDEDC-082D-42AB-9E45-40218EBF2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1. POLITICAL DONATIONS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17BAE9-C1C1-417A-A710-76A1BC2AD1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206" y="1411714"/>
            <a:ext cx="6218658" cy="4530129"/>
          </a:xfrm>
        </p:spPr>
        <p:txBody>
          <a:bodyPr/>
          <a:lstStyle/>
          <a:p>
            <a:pPr marL="0" indent="0">
              <a:buNone/>
            </a:pPr>
            <a:r>
              <a:rPr lang="en-CA" dirty="0"/>
              <a:t>We studied 219 Twitter users from Missouri in 2015 who self-identified a political donation.</a:t>
            </a:r>
            <a:r>
              <a:rPr lang="en-CA" baseline="30000" dirty="0"/>
              <a:t>6</a:t>
            </a:r>
            <a:endParaRPr lang="en-CA" dirty="0"/>
          </a:p>
          <a:p>
            <a:r>
              <a:rPr lang="en-CA" dirty="0"/>
              <a:t>We invested profiles, Tweet aggregates</a:t>
            </a:r>
          </a:p>
          <a:p>
            <a:r>
              <a:rPr lang="en-CA" dirty="0"/>
              <a:t>We applied character and word n-gram transformations to the data.</a:t>
            </a:r>
          </a:p>
          <a:p>
            <a:r>
              <a:rPr lang="en-CA" dirty="0"/>
              <a:t>Classification was performed using trees, SVM, Naïve Bayes and CNG techniques.</a:t>
            </a:r>
            <a:r>
              <a:rPr lang="en-CA" baseline="30000" dirty="0"/>
              <a:t>7</a:t>
            </a:r>
            <a:endParaRPr lang="en-CA" dirty="0"/>
          </a:p>
          <a:p>
            <a:endParaRPr lang="en-CA" dirty="0"/>
          </a:p>
          <a:p>
            <a:pPr marL="0" indent="0">
              <a:buNone/>
            </a:pPr>
            <a:r>
              <a:rPr lang="en-CA" b="1" dirty="0"/>
              <a:t>The result</a:t>
            </a:r>
            <a:r>
              <a:rPr lang="en-CA" dirty="0"/>
              <a:t>: the CNG identified political affiliation with 16% over baseline; NB identified donations with 17% using </a:t>
            </a:r>
            <a:r>
              <a:rPr lang="en-CA" u="sng" dirty="0"/>
              <a:t>profiles</a:t>
            </a:r>
            <a:r>
              <a:rPr lang="en-CA" dirty="0"/>
              <a:t>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DD530B-53F4-4A90-87A1-6B133042F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EDEE498-2174-40B6-8254-899A2E6D7B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97" y="3336068"/>
            <a:ext cx="4618579" cy="28052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AE51628-ABD4-4A4C-B40C-3DF91B2113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3897" y="0"/>
            <a:ext cx="4648103" cy="3122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840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BDEDC-082D-42AB-9E45-40218EBF2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2. CHARITABLE GIVING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17BAE9-C1C1-417A-A710-76A1BC2AD12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/>
              <a:t>In 2019, we studied 4000 donors to a cause who consented to donor research.</a:t>
            </a:r>
          </a:p>
          <a:p>
            <a:r>
              <a:rPr lang="en-CA" dirty="0"/>
              <a:t>Profile descriptions and Tweet profiles</a:t>
            </a:r>
          </a:p>
          <a:p>
            <a:r>
              <a:rPr lang="en-CA" dirty="0"/>
              <a:t>We applied n-gram transforms, TF-IDF</a:t>
            </a:r>
          </a:p>
          <a:p>
            <a:r>
              <a:rPr lang="en-CA" dirty="0"/>
              <a:t>Standard </a:t>
            </a:r>
            <a:r>
              <a:rPr lang="en-CA" dirty="0" err="1"/>
              <a:t>LogReg</a:t>
            </a:r>
            <a:r>
              <a:rPr lang="en-CA" dirty="0"/>
              <a:t>, SVM, and Naïve Bayes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The best model is described in Table 11: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DD530B-53F4-4A90-87A1-6B133042F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7BBB467-25AE-4004-A463-3F0525110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4597657"/>
            <a:ext cx="6115050" cy="14668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790BB6-4AFB-47C6-9AC6-4151F1C2BCC6}"/>
              </a:ext>
            </a:extLst>
          </p:cNvPr>
          <p:cNvSpPr txBox="1"/>
          <p:nvPr/>
        </p:nvSpPr>
        <p:spPr>
          <a:xfrm>
            <a:off x="7491667" y="1411714"/>
            <a:ext cx="3949483" cy="22467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CA" sz="2000" b="1" dirty="0"/>
              <a:t>Key findings: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000" b="1" dirty="0"/>
              <a:t>Donors exhibit identifiable Twitter signals.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000" b="1" dirty="0"/>
              <a:t>Profile descriptions carry information.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000" b="1" dirty="0"/>
              <a:t>Word unigrams identified donors from non-donors.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7B5795-8E3A-4688-8DE2-813C07D562F2}"/>
              </a:ext>
            </a:extLst>
          </p:cNvPr>
          <p:cNvSpPr txBox="1"/>
          <p:nvPr/>
        </p:nvSpPr>
        <p:spPr>
          <a:xfrm>
            <a:off x="7491667" y="4686303"/>
            <a:ext cx="3949483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CA" sz="2000" b="1" dirty="0"/>
              <a:t>We can eventually generate:</a:t>
            </a:r>
          </a:p>
          <a:p>
            <a:pPr marL="457200" indent="-457200">
              <a:buFont typeface="+mj-lt"/>
              <a:buAutoNum type="alphaUcPeriod"/>
            </a:pPr>
            <a:r>
              <a:rPr lang="en-CA" sz="2000" b="1" dirty="0"/>
              <a:t>Better recommendations.</a:t>
            </a:r>
          </a:p>
          <a:p>
            <a:pPr marL="457200" indent="-457200">
              <a:buFont typeface="+mj-lt"/>
              <a:buAutoNum type="alphaUcPeriod"/>
            </a:pPr>
            <a:r>
              <a:rPr lang="en-CA" sz="2000" b="1" dirty="0"/>
              <a:t>Insights about prospects.</a:t>
            </a:r>
          </a:p>
        </p:txBody>
      </p:sp>
    </p:spTree>
    <p:extLst>
      <p:ext uri="{BB962C8B-B14F-4D97-AF65-F5344CB8AC3E}">
        <p14:creationId xmlns:p14="http://schemas.microsoft.com/office/powerpoint/2010/main" val="678496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CCDB8-890B-491C-B049-75A9B5E3D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TOWARDS AN OPEN RESEARCH PROGRAMME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FE87A-1732-481C-9657-09021BFCBF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/>
              <a:t>To do this ethically, this research must:</a:t>
            </a:r>
          </a:p>
          <a:p>
            <a:r>
              <a:rPr lang="en-CA" dirty="0"/>
              <a:t>Be consensual </a:t>
            </a:r>
          </a:p>
          <a:p>
            <a:r>
              <a:rPr lang="en-CA" dirty="0"/>
              <a:t>Give people control over their data (e.g. withdraw their data)</a:t>
            </a:r>
          </a:p>
          <a:p>
            <a:r>
              <a:rPr lang="en-CA" dirty="0"/>
              <a:t>Be transparent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i="1" dirty="0"/>
              <a:t>An open research programme can achieve this vision! </a:t>
            </a:r>
          </a:p>
          <a:p>
            <a:r>
              <a:rPr lang="en-CA" dirty="0"/>
              <a:t>Transparent and ethical data collection</a:t>
            </a:r>
          </a:p>
          <a:p>
            <a:r>
              <a:rPr lang="en-CA" dirty="0"/>
              <a:t>Open access publications</a:t>
            </a:r>
          </a:p>
          <a:p>
            <a:r>
              <a:rPr lang="en-CA"/>
              <a:t>Publicly available scripts for AI research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EEEBEA-7578-4A73-9527-411F7A32E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</p:spTree>
    <p:extLst>
      <p:ext uri="{BB962C8B-B14F-4D97-AF65-F5344CB8AC3E}">
        <p14:creationId xmlns:p14="http://schemas.microsoft.com/office/powerpoint/2010/main" val="11408727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8A44449-4C7C-42FE-BD38-0BCE4A068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MAY 18 2021, PRESENTED BY COLIN CONRAD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949AAA-F056-4627-977F-625DA882A3C8}"/>
              </a:ext>
            </a:extLst>
          </p:cNvPr>
          <p:cNvSpPr/>
          <p:nvPr/>
        </p:nvSpPr>
        <p:spPr>
          <a:xfrm>
            <a:off x="0" y="-7619"/>
            <a:ext cx="12191999" cy="6309360"/>
          </a:xfrm>
          <a:prstGeom prst="rect">
            <a:avLst/>
          </a:prstGeom>
          <a:solidFill>
            <a:srgbClr val="000000">
              <a:alpha val="89804"/>
            </a:srgb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/>
              <a:t>THANK YOU!</a:t>
            </a:r>
          </a:p>
          <a:p>
            <a:pPr algn="ctr"/>
            <a:endParaRPr lang="en-CA" sz="3200" dirty="0"/>
          </a:p>
          <a:p>
            <a:pPr algn="ctr"/>
            <a:r>
              <a:rPr lang="en-CA" sz="1600" dirty="0"/>
              <a:t>If you are interested in continuing this conversation, don’t hesitate to reach out.</a:t>
            </a:r>
          </a:p>
          <a:p>
            <a:pPr algn="ctr"/>
            <a:endParaRPr lang="en-CA" sz="1600" dirty="0"/>
          </a:p>
          <a:p>
            <a:pPr algn="ctr"/>
            <a:endParaRPr lang="en-CA" sz="1600" dirty="0"/>
          </a:p>
          <a:p>
            <a:pPr algn="ctr"/>
            <a:endParaRPr lang="en-CA" sz="1600" dirty="0"/>
          </a:p>
          <a:p>
            <a:pPr algn="ctr"/>
            <a:endParaRPr lang="en-CA" sz="1600" dirty="0"/>
          </a:p>
          <a:p>
            <a:pPr algn="ctr"/>
            <a:r>
              <a:rPr lang="en-CA" sz="1600" dirty="0"/>
              <a:t>Colin.Conrad@dal.ca</a:t>
            </a:r>
          </a:p>
          <a:p>
            <a:pPr algn="ctr"/>
            <a:endParaRPr lang="en-CA" sz="1600" dirty="0"/>
          </a:p>
          <a:p>
            <a:pPr algn="ctr"/>
            <a:endParaRPr lang="en-CA" sz="1600" dirty="0"/>
          </a:p>
          <a:p>
            <a:pPr algn="ctr"/>
            <a:endParaRPr lang="en-CA" sz="1600" dirty="0"/>
          </a:p>
          <a:p>
            <a:pPr algn="ctr"/>
            <a:endParaRPr lang="en-CA" sz="1600" dirty="0"/>
          </a:p>
          <a:p>
            <a:pPr algn="ctr"/>
            <a:r>
              <a:rPr lang="en-CA" sz="1600" dirty="0"/>
              <a:t>@cd_conrad</a:t>
            </a:r>
          </a:p>
          <a:p>
            <a:pPr algn="ctr"/>
            <a:endParaRPr lang="en-CA" sz="1600" dirty="0"/>
          </a:p>
          <a:p>
            <a:pPr algn="ctr"/>
            <a:endParaRPr lang="en-CA" sz="1600" dirty="0"/>
          </a:p>
          <a:p>
            <a:pPr algn="ctr"/>
            <a:r>
              <a:rPr lang="en-CA" sz="1600" dirty="0"/>
              <a:t>You can find the references cited in the presentation notes.</a:t>
            </a:r>
          </a:p>
        </p:txBody>
      </p:sp>
      <p:pic>
        <p:nvPicPr>
          <p:cNvPr id="5" name="Graphic 4" descr="Envelope with solid fill">
            <a:extLst>
              <a:ext uri="{FF2B5EF4-FFF2-40B4-BE49-F238E27FC236}">
                <a16:creationId xmlns:a16="http://schemas.microsoft.com/office/drawing/2014/main" id="{1D2E10A3-76ED-4A9C-B581-AA812934D2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26281" y="2420773"/>
            <a:ext cx="571579" cy="571579"/>
          </a:xfrm>
          <a:prstGeom prst="rect">
            <a:avLst/>
          </a:prstGeom>
        </p:spPr>
      </p:pic>
      <p:pic>
        <p:nvPicPr>
          <p:cNvPr id="9" name="Picture 8" descr="A picture containing ax, vector graphics, tool&#10;&#10;Description automatically generated">
            <a:extLst>
              <a:ext uri="{FF2B5EF4-FFF2-40B4-BE49-F238E27FC236}">
                <a16:creationId xmlns:a16="http://schemas.microsoft.com/office/drawing/2014/main" id="{9D72B62E-F22A-45AC-A161-35D7B33C92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209" y="3633445"/>
            <a:ext cx="571579" cy="46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489285"/>
      </p:ext>
    </p:extLst>
  </p:cSld>
  <p:clrMapOvr>
    <a:masterClrMapping/>
  </p:clrMapOvr>
</p:sld>
</file>

<file path=ppt/theme/theme1.xml><?xml version="1.0" encoding="utf-8"?>
<a:theme xmlns:a="http://schemas.openxmlformats.org/drawingml/2006/main" name="Dal Black Gold">
  <a:themeElements>
    <a:clrScheme name="Dalhousie">
      <a:dk1>
        <a:srgbClr val="000000"/>
      </a:dk1>
      <a:lt1>
        <a:srgbClr val="FFFFFF"/>
      </a:lt1>
      <a:dk2>
        <a:srgbClr val="707372"/>
      </a:dk2>
      <a:lt2>
        <a:srgbClr val="F2AC00"/>
      </a:lt2>
      <a:accent1>
        <a:srgbClr val="C08C0C"/>
      </a:accent1>
      <a:accent2>
        <a:srgbClr val="3BA86B"/>
      </a:accent2>
      <a:accent3>
        <a:srgbClr val="EE0701"/>
      </a:accent3>
      <a:accent4>
        <a:srgbClr val="8B008B"/>
      </a:accent4>
      <a:accent5>
        <a:srgbClr val="FBE122"/>
      </a:accent5>
      <a:accent6>
        <a:srgbClr val="00BFFF"/>
      </a:accent6>
      <a:hlink>
        <a:srgbClr val="017ACD"/>
      </a:hlink>
      <a:folHlink>
        <a:srgbClr val="39855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l PP (16-9)" id="{D6C6675C-AA12-334F-AE69-1DD309900029}" vid="{30CE7B89-6C76-964D-A711-1580BD1C3BCA}"/>
    </a:ext>
  </a:extLst>
</a:theme>
</file>

<file path=ppt/theme/theme2.xml><?xml version="1.0" encoding="utf-8"?>
<a:theme xmlns:a="http://schemas.openxmlformats.org/drawingml/2006/main" name="Dal Gold">
  <a:themeElements>
    <a:clrScheme name="Dalhousie">
      <a:dk1>
        <a:srgbClr val="000000"/>
      </a:dk1>
      <a:lt1>
        <a:srgbClr val="FFFFFF"/>
      </a:lt1>
      <a:dk2>
        <a:srgbClr val="707372"/>
      </a:dk2>
      <a:lt2>
        <a:srgbClr val="F2AC00"/>
      </a:lt2>
      <a:accent1>
        <a:srgbClr val="C08C0C"/>
      </a:accent1>
      <a:accent2>
        <a:srgbClr val="3BA86B"/>
      </a:accent2>
      <a:accent3>
        <a:srgbClr val="EE0701"/>
      </a:accent3>
      <a:accent4>
        <a:srgbClr val="8B008B"/>
      </a:accent4>
      <a:accent5>
        <a:srgbClr val="FBE122"/>
      </a:accent5>
      <a:accent6>
        <a:srgbClr val="00BFFF"/>
      </a:accent6>
      <a:hlink>
        <a:srgbClr val="017ACD"/>
      </a:hlink>
      <a:folHlink>
        <a:srgbClr val="39855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l PP (16-9)" id="{D6C6675C-AA12-334F-AE69-1DD309900029}" vid="{18637F6E-1AFF-EC43-9DB8-7AE0C4847EB3}"/>
    </a:ext>
  </a:extLst>
</a:theme>
</file>

<file path=ppt/theme/theme3.xml><?xml version="1.0" encoding="utf-8"?>
<a:theme xmlns:a="http://schemas.openxmlformats.org/drawingml/2006/main" name="Dal Purple">
  <a:themeElements>
    <a:clrScheme name="Dalhousie">
      <a:dk1>
        <a:srgbClr val="000000"/>
      </a:dk1>
      <a:lt1>
        <a:srgbClr val="FFFFFF"/>
      </a:lt1>
      <a:dk2>
        <a:srgbClr val="707372"/>
      </a:dk2>
      <a:lt2>
        <a:srgbClr val="F2AC00"/>
      </a:lt2>
      <a:accent1>
        <a:srgbClr val="C08C0C"/>
      </a:accent1>
      <a:accent2>
        <a:srgbClr val="3BA86B"/>
      </a:accent2>
      <a:accent3>
        <a:srgbClr val="EE0701"/>
      </a:accent3>
      <a:accent4>
        <a:srgbClr val="8B008B"/>
      </a:accent4>
      <a:accent5>
        <a:srgbClr val="FBE122"/>
      </a:accent5>
      <a:accent6>
        <a:srgbClr val="00BFFF"/>
      </a:accent6>
      <a:hlink>
        <a:srgbClr val="017ACD"/>
      </a:hlink>
      <a:folHlink>
        <a:srgbClr val="39855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l PP (16-9)" id="{D6C6675C-AA12-334F-AE69-1DD309900029}" vid="{C4434F62-2810-BE4A-BD4F-5021E7F40794}"/>
    </a:ext>
  </a:extLst>
</a:theme>
</file>

<file path=ppt/theme/theme4.xml><?xml version="1.0" encoding="utf-8"?>
<a:theme xmlns:a="http://schemas.openxmlformats.org/drawingml/2006/main" name="Dal Blue">
  <a:themeElements>
    <a:clrScheme name="Dalhousie">
      <a:dk1>
        <a:srgbClr val="000000"/>
      </a:dk1>
      <a:lt1>
        <a:srgbClr val="FFFFFF"/>
      </a:lt1>
      <a:dk2>
        <a:srgbClr val="707372"/>
      </a:dk2>
      <a:lt2>
        <a:srgbClr val="F2AC00"/>
      </a:lt2>
      <a:accent1>
        <a:srgbClr val="C08C0C"/>
      </a:accent1>
      <a:accent2>
        <a:srgbClr val="3BA86B"/>
      </a:accent2>
      <a:accent3>
        <a:srgbClr val="EE0701"/>
      </a:accent3>
      <a:accent4>
        <a:srgbClr val="8B008B"/>
      </a:accent4>
      <a:accent5>
        <a:srgbClr val="FBE122"/>
      </a:accent5>
      <a:accent6>
        <a:srgbClr val="00BFFF"/>
      </a:accent6>
      <a:hlink>
        <a:srgbClr val="017ACD"/>
      </a:hlink>
      <a:folHlink>
        <a:srgbClr val="39855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l PP (16-9)" id="{D6C6675C-AA12-334F-AE69-1DD309900029}" vid="{74F3E690-EB25-174D-97CF-57F7F72A40E7}"/>
    </a:ext>
  </a:extLst>
</a:theme>
</file>

<file path=ppt/theme/theme5.xml><?xml version="1.0" encoding="utf-8"?>
<a:theme xmlns:a="http://schemas.openxmlformats.org/drawingml/2006/main" name="Dal Red">
  <a:themeElements>
    <a:clrScheme name="Dalhousie">
      <a:dk1>
        <a:srgbClr val="000000"/>
      </a:dk1>
      <a:lt1>
        <a:srgbClr val="FFFFFF"/>
      </a:lt1>
      <a:dk2>
        <a:srgbClr val="707372"/>
      </a:dk2>
      <a:lt2>
        <a:srgbClr val="F2AC00"/>
      </a:lt2>
      <a:accent1>
        <a:srgbClr val="C08C0C"/>
      </a:accent1>
      <a:accent2>
        <a:srgbClr val="3BA86B"/>
      </a:accent2>
      <a:accent3>
        <a:srgbClr val="EE0701"/>
      </a:accent3>
      <a:accent4>
        <a:srgbClr val="8B008B"/>
      </a:accent4>
      <a:accent5>
        <a:srgbClr val="FBE122"/>
      </a:accent5>
      <a:accent6>
        <a:srgbClr val="00BFFF"/>
      </a:accent6>
      <a:hlink>
        <a:srgbClr val="017ACD"/>
      </a:hlink>
      <a:folHlink>
        <a:srgbClr val="39855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l PP (16-9)" id="{D6C6675C-AA12-334F-AE69-1DD309900029}" vid="{59B999BA-2CE4-DF42-B2A9-826821B20BE2}"/>
    </a:ext>
  </a:extLst>
</a:theme>
</file>

<file path=ppt/theme/theme6.xml><?xml version="1.0" encoding="utf-8"?>
<a:theme xmlns:a="http://schemas.openxmlformats.org/drawingml/2006/main" name="Dal Green">
  <a:themeElements>
    <a:clrScheme name="Dalhousie">
      <a:dk1>
        <a:srgbClr val="000000"/>
      </a:dk1>
      <a:lt1>
        <a:srgbClr val="FFFFFF"/>
      </a:lt1>
      <a:dk2>
        <a:srgbClr val="707372"/>
      </a:dk2>
      <a:lt2>
        <a:srgbClr val="F2AC00"/>
      </a:lt2>
      <a:accent1>
        <a:srgbClr val="C08C0C"/>
      </a:accent1>
      <a:accent2>
        <a:srgbClr val="3BA86B"/>
      </a:accent2>
      <a:accent3>
        <a:srgbClr val="EE0701"/>
      </a:accent3>
      <a:accent4>
        <a:srgbClr val="8B008B"/>
      </a:accent4>
      <a:accent5>
        <a:srgbClr val="FBE122"/>
      </a:accent5>
      <a:accent6>
        <a:srgbClr val="00BFFF"/>
      </a:accent6>
      <a:hlink>
        <a:srgbClr val="017ACD"/>
      </a:hlink>
      <a:folHlink>
        <a:srgbClr val="39855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l PP (16-9)" id="{D6C6675C-AA12-334F-AE69-1DD309900029}" vid="{99596CEE-34B1-4546-A1C7-AFA8AC9D74E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ategory xmlns="6a6a9153-db81-41aa-b483-54a7d12e9aff">Downloads</Category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BE8702A6576644ABA37097A1290309" ma:contentTypeVersion="3" ma:contentTypeDescription="Create a new document." ma:contentTypeScope="" ma:versionID="9b3396256e8492155a1760f1d93b09fd">
  <xsd:schema xmlns:xsd="http://www.w3.org/2001/XMLSchema" xmlns:xs="http://www.w3.org/2001/XMLSchema" xmlns:p="http://schemas.microsoft.com/office/2006/metadata/properties" xmlns:ns2="6a6a9153-db81-41aa-b483-54a7d12e9aff" xmlns:ns3="670f86c8-77aa-47ae-97ec-6a9858dc117e" targetNamespace="http://schemas.microsoft.com/office/2006/metadata/properties" ma:root="true" ma:fieldsID="e45f6e21c9a2b76208d637d59834ea6c" ns2:_="" ns3:_="">
    <xsd:import namespace="6a6a9153-db81-41aa-b483-54a7d12e9aff"/>
    <xsd:import namespace="670f86c8-77aa-47ae-97ec-6a9858dc117e"/>
    <xsd:element name="properties">
      <xsd:complexType>
        <xsd:sequence>
          <xsd:element name="documentManagement">
            <xsd:complexType>
              <xsd:all>
                <xsd:element ref="ns2:Category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6a9153-db81-41aa-b483-54a7d12e9aff" elementFormDefault="qualified">
    <xsd:import namespace="http://schemas.microsoft.com/office/2006/documentManagement/types"/>
    <xsd:import namespace="http://schemas.microsoft.com/office/infopath/2007/PartnerControls"/>
    <xsd:element name="Category" ma:index="8" nillable="true" ma:displayName="Category" ma:default="Downloads" ma:format="Dropdown" ma:internalName="Category">
      <xsd:simpleType>
        <xsd:restriction base="dms:Choice">
          <xsd:enumeration value="Downloads"/>
          <xsd:enumeration value="Project planning"/>
          <xsd:enumeration value="Guidelines"/>
          <xsd:enumeration value="Event planning"/>
          <xsd:enumeration value="Media relations"/>
          <xsd:enumeration value="Crisis communication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0f86c8-77aa-47ae-97ec-6a9858dc117e" elementFormDefault="qualified">
    <xsd:import namespace="http://schemas.microsoft.com/office/2006/documentManagement/types"/>
    <xsd:import namespace="http://schemas.microsoft.com/office/infopath/2007/PartnerControls"/>
    <xsd:element name="SharedWithUsers" ma:index="9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8C40907-33FB-4121-8675-1A1AF0EB063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FC07E5-BAE3-4A83-95D6-D4E182E58D3F}">
  <ds:schemaRefs>
    <ds:schemaRef ds:uri="http://purl.org/dc/terms/"/>
    <ds:schemaRef ds:uri="6a6a9153-db81-41aa-b483-54a7d12e9aff"/>
    <ds:schemaRef ds:uri="http://schemas.microsoft.com/office/2006/documentManagement/types"/>
    <ds:schemaRef ds:uri="670f86c8-77aa-47ae-97ec-6a9858dc117e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5F2CF26-2FAE-4603-8265-8EF522A1319D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6a6a9153-db81-41aa-b483-54a7d12e9aff"/>
    <ds:schemaRef ds:uri="670f86c8-77aa-47ae-97ec-6a9858dc117e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Dal PP (16-9 ratio)</Template>
  <TotalTime>5835</TotalTime>
  <Words>1267</Words>
  <Application>Microsoft Office PowerPoint</Application>
  <PresentationFormat>Widescreen</PresentationFormat>
  <Paragraphs>146</Paragraphs>
  <Slides>12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Calibri</vt:lpstr>
      <vt:lpstr>Courier New</vt:lpstr>
      <vt:lpstr>Dal Black Gold</vt:lpstr>
      <vt:lpstr>Dal Gold</vt:lpstr>
      <vt:lpstr>Dal Purple</vt:lpstr>
      <vt:lpstr>Dal Blue</vt:lpstr>
      <vt:lpstr>Dal Red</vt:lpstr>
      <vt:lpstr>Dal Green</vt:lpstr>
      <vt:lpstr>CAN SOCIAL DATA BE USED FOR PROSPECTING?</vt:lpstr>
      <vt:lpstr>WHO AM I?</vt:lpstr>
      <vt:lpstr>PowerPoint Presentation</vt:lpstr>
      <vt:lpstr>WHY SHOULD WE CARE ABOUT SOCIAL DATA?</vt:lpstr>
      <vt:lpstr>PowerPoint Presentation</vt:lpstr>
      <vt:lpstr>CAMBRIDGE ANALYTICA</vt:lpstr>
      <vt:lpstr>PowerPoint Presentation</vt:lpstr>
      <vt:lpstr>WHY CONTINUE SOCIAL MEDIA RESEARCH?</vt:lpstr>
      <vt:lpstr>1. POLITICAL DONATIONS</vt:lpstr>
      <vt:lpstr>2. CHARITABLE GIVING</vt:lpstr>
      <vt:lpstr>TOWARDS AN OPEN RESEARCH PROGRAMME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Colin Conrad</dc:creator>
  <cp:lastModifiedBy>Colin Conrad</cp:lastModifiedBy>
  <cp:revision>127</cp:revision>
  <dcterms:created xsi:type="dcterms:W3CDTF">2018-05-25T18:08:19Z</dcterms:created>
  <dcterms:modified xsi:type="dcterms:W3CDTF">2021-05-18T00:53:13Z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0x010100F4BE8702A6576644ABA37097A1290309</vt:lpwstr>
  </property>
</Properties>
</file>